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717" r:id="rId5"/>
  </p:sldMasterIdLst>
  <p:notesMasterIdLst>
    <p:notesMasterId r:id="rId29"/>
  </p:notesMasterIdLst>
  <p:handoutMasterIdLst>
    <p:handoutMasterId r:id="rId30"/>
  </p:handoutMasterIdLst>
  <p:sldIdLst>
    <p:sldId id="10953" r:id="rId6"/>
    <p:sldId id="1623" r:id="rId7"/>
    <p:sldId id="10940" r:id="rId8"/>
    <p:sldId id="4598" r:id="rId9"/>
    <p:sldId id="1667" r:id="rId10"/>
    <p:sldId id="10928" r:id="rId11"/>
    <p:sldId id="10930" r:id="rId12"/>
    <p:sldId id="10954" r:id="rId13"/>
    <p:sldId id="10968" r:id="rId14"/>
    <p:sldId id="10960" r:id="rId15"/>
    <p:sldId id="10941" r:id="rId16"/>
    <p:sldId id="10801" r:id="rId17"/>
    <p:sldId id="10961" r:id="rId18"/>
    <p:sldId id="10969" r:id="rId19"/>
    <p:sldId id="10965" r:id="rId20"/>
    <p:sldId id="257" r:id="rId21"/>
    <p:sldId id="2076137930" r:id="rId22"/>
    <p:sldId id="2076137931" r:id="rId23"/>
    <p:sldId id="10939" r:id="rId24"/>
    <p:sldId id="10944" r:id="rId25"/>
    <p:sldId id="10958" r:id="rId26"/>
    <p:sldId id="1498" r:id="rId27"/>
    <p:sldId id="10957" r:id="rId28"/>
  </p:sldIdLst>
  <p:sldSz cx="12192000" cy="6858000"/>
  <p:notesSz cx="7315200" cy="9601200"/>
  <p:defaultTex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Michel Luescher" initials="ML" lastIdx="44" clrIdx="5">
    <p:extLst>
      <p:ext uri="{19B8F6BF-5375-455C-9EA6-DF929625EA0E}">
        <p15:presenceInfo xmlns:p15="http://schemas.microsoft.com/office/powerpoint/2012/main" userId="S::michel@microsoft.com::b29d2246-0994-4910-a09b-8d566a229542" providerId="AD"/>
      </p:ext>
    </p:extLst>
  </p:cmAuthor>
  <p:cmAuthor id="6" name="Sam French" initials="SF" lastIdx="4" clrIdx="6">
    <p:extLst>
      <p:ext uri="{19B8F6BF-5375-455C-9EA6-DF929625EA0E}">
        <p15:presenceInfo xmlns:p15="http://schemas.microsoft.com/office/powerpoint/2012/main" userId="S::safrenc@microsoft.com::58b515cf-45f6-4644-95f5-57abce0d07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E7FF"/>
    <a:srgbClr val="1A1A1F"/>
    <a:srgbClr val="000000"/>
    <a:srgbClr val="50E6FF"/>
    <a:srgbClr val="274B47"/>
    <a:srgbClr val="BDBDF5"/>
    <a:srgbClr val="75CD9D"/>
    <a:srgbClr val="F5D575"/>
    <a:srgbClr val="EAEAEA"/>
    <a:srgbClr val="18202B"/>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719"/>
  </p:normalViewPr>
  <p:slideViewPr>
    <p:cSldViewPr snapToGrid="0">
      <p:cViewPr varScale="1">
        <p:scale>
          <a:sx n="149" d="100"/>
          <a:sy n="149" d="100"/>
        </p:scale>
        <p:origin x="1032" y="23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Quiroga" userId="009ac387-d9df-4c87-8d6e-4cb5cb505e23" providerId="ADAL" clId="{22BEB03D-8CDD-2540-8176-B1C43CD871E7}"/>
    <pc:docChg chg="delSld modSld modShowInfo">
      <pc:chgData name="Arturo Quiroga" userId="009ac387-d9df-4c87-8d6e-4cb5cb505e23" providerId="ADAL" clId="{22BEB03D-8CDD-2540-8176-B1C43CD871E7}" dt="2022-02-08T17:37:41.223" v="5" actId="2744"/>
      <pc:docMkLst>
        <pc:docMk/>
      </pc:docMkLst>
      <pc:sldChg chg="mod modShow">
        <pc:chgData name="Arturo Quiroga" userId="009ac387-d9df-4c87-8d6e-4cb5cb505e23" providerId="ADAL" clId="{22BEB03D-8CDD-2540-8176-B1C43CD871E7}" dt="2022-02-08T17:37:24.726" v="2" actId="729"/>
        <pc:sldMkLst>
          <pc:docMk/>
          <pc:sldMk cId="1648660341" sldId="257"/>
        </pc:sldMkLst>
      </pc:sldChg>
      <pc:sldChg chg="del">
        <pc:chgData name="Arturo Quiroga" userId="009ac387-d9df-4c87-8d6e-4cb5cb505e23" providerId="ADAL" clId="{22BEB03D-8CDD-2540-8176-B1C43CD871E7}" dt="2022-02-08T17:36:18.122" v="0" actId="2696"/>
        <pc:sldMkLst>
          <pc:docMk/>
          <pc:sldMk cId="3207110554" sldId="1666"/>
        </pc:sldMkLst>
      </pc:sldChg>
      <pc:sldChg chg="del">
        <pc:chgData name="Arturo Quiroga" userId="009ac387-d9df-4c87-8d6e-4cb5cb505e23" providerId="ADAL" clId="{22BEB03D-8CDD-2540-8176-B1C43CD871E7}" dt="2022-02-08T17:36:22.755" v="1" actId="2696"/>
        <pc:sldMkLst>
          <pc:docMk/>
          <pc:sldMk cId="673331458" sldId="10875"/>
        </pc:sldMkLst>
      </pc:sldChg>
      <pc:sldChg chg="mod modShow">
        <pc:chgData name="Arturo Quiroga" userId="009ac387-d9df-4c87-8d6e-4cb5cb505e23" providerId="ADAL" clId="{22BEB03D-8CDD-2540-8176-B1C43CD871E7}" dt="2022-02-08T17:37:27.430" v="3" actId="729"/>
        <pc:sldMkLst>
          <pc:docMk/>
          <pc:sldMk cId="3454463440" sldId="2076137930"/>
        </pc:sldMkLst>
      </pc:sldChg>
      <pc:sldChg chg="mod modShow">
        <pc:chgData name="Arturo Quiroga" userId="009ac387-d9df-4c87-8d6e-4cb5cb505e23" providerId="ADAL" clId="{22BEB03D-8CDD-2540-8176-B1C43CD871E7}" dt="2022-02-08T17:37:29.958" v="4" actId="729"/>
        <pc:sldMkLst>
          <pc:docMk/>
          <pc:sldMk cId="1258430484" sldId="2076137931"/>
        </pc:sldMkLst>
      </pc:sldChg>
      <pc:sldMasterChg chg="delSldLayout">
        <pc:chgData name="Arturo Quiroga" userId="009ac387-d9df-4c87-8d6e-4cb5cb505e23" providerId="ADAL" clId="{22BEB03D-8CDD-2540-8176-B1C43CD871E7}" dt="2022-02-08T17:36:18.122" v="0" actId="2696"/>
        <pc:sldMasterMkLst>
          <pc:docMk/>
          <pc:sldMasterMk cId="1881724970" sldId="2147484551"/>
        </pc:sldMasterMkLst>
        <pc:sldLayoutChg chg="del">
          <pc:chgData name="Arturo Quiroga" userId="009ac387-d9df-4c87-8d6e-4cb5cb505e23" providerId="ADAL" clId="{22BEB03D-8CDD-2540-8176-B1C43CD871E7}" dt="2022-02-08T17:36:18.122" v="0" actId="2696"/>
          <pc:sldLayoutMkLst>
            <pc:docMk/>
            <pc:sldMasterMk cId="1881724970" sldId="2147484551"/>
            <pc:sldLayoutMk cId="627999000" sldId="214748458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6827520" y="9119474"/>
            <a:ext cx="485986" cy="480060"/>
          </a:xfrm>
          <a:prstGeom prst="rect">
            <a:avLst/>
          </a:prstGeom>
        </p:spPr>
        <p:txBody>
          <a:bodyPr vert="horz" lIns="96661" tIns="48331" rIns="96661" bIns="48331" rtlCol="0" anchor="b"/>
          <a:lstStyle>
            <a:lvl1pPr algn="r">
              <a:defRPr sz="1300"/>
            </a:lvl1pPr>
          </a:lstStyle>
          <a:p>
            <a:pPr algn="ctr"/>
            <a:fld id="{0EC9E9D6-92A0-482B-A603-C9BA7FFB8190}" type="slidenum">
              <a:rPr lang="en-US" sz="1100">
                <a:latin typeface="Segoe UI" pitchFamily="34" charset="0"/>
              </a:rPr>
              <a:pPr algn="ctr"/>
              <a:t>‹#›</a:t>
            </a:fld>
            <a:endParaRPr lang="en-US" sz="110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583680" y="9119474"/>
            <a:ext cx="729826" cy="480060"/>
          </a:xfrm>
          <a:prstGeom prst="rect">
            <a:avLst/>
          </a:prstGeom>
        </p:spPr>
        <p:txBody>
          <a:bodyPr vert="horz" lIns="96661" tIns="48331" rIns="96661" bIns="48331" rtlCol="0" anchor="ctr"/>
          <a:lstStyle>
            <a:lvl1pPr algn="ctr">
              <a:defRPr sz="11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ftr="0" dt="0"/>
  <p:notesStyle>
    <a:lvl1pPr marL="0" algn="just" defTabSz="914281" rtl="0" eaLnBrk="1" latinLnBrk="0" hangingPunct="1">
      <a:lnSpc>
        <a:spcPct val="90000"/>
      </a:lnSpc>
      <a:spcAft>
        <a:spcPts val="333"/>
      </a:spcAft>
      <a:defRPr sz="1000" kern="1200">
        <a:solidFill>
          <a:schemeClr val="tx1"/>
        </a:solidFill>
        <a:latin typeface="Segoe UI" panose="020B0502040204020203" pitchFamily="34" charset="0"/>
        <a:ea typeface="+mn-ea"/>
        <a:cs typeface="Segoe UI" panose="020B0502040204020203" pitchFamily="34" charset="0"/>
      </a:defRPr>
    </a:lvl1pPr>
    <a:lvl2pPr marL="212962" indent="-105819" algn="just" defTabSz="914281" rtl="0" eaLnBrk="1" latinLnBrk="0" hangingPunct="1">
      <a:lnSpc>
        <a:spcPct val="90000"/>
      </a:lnSpc>
      <a:spcAft>
        <a:spcPts val="333"/>
      </a:spcAft>
      <a:buFont typeface="Arial" pitchFamily="34" charset="0"/>
      <a:buChar char="•"/>
      <a:defRPr sz="1000" kern="1200">
        <a:solidFill>
          <a:schemeClr val="tx1"/>
        </a:solidFill>
        <a:latin typeface="Segoe UI" panose="020B0502040204020203" pitchFamily="34" charset="0"/>
        <a:ea typeface="+mn-ea"/>
        <a:cs typeface="Segoe UI" panose="020B0502040204020203" pitchFamily="34" charset="0"/>
      </a:defRPr>
    </a:lvl2pPr>
    <a:lvl3pPr marL="328040" indent="-115079" algn="just" defTabSz="914281" rtl="0" eaLnBrk="1" latinLnBrk="0" hangingPunct="1">
      <a:lnSpc>
        <a:spcPct val="90000"/>
      </a:lnSpc>
      <a:spcAft>
        <a:spcPts val="333"/>
      </a:spcAft>
      <a:buFont typeface="Arial" pitchFamily="34" charset="0"/>
      <a:buChar char="•"/>
      <a:defRPr sz="1000" kern="1200">
        <a:solidFill>
          <a:schemeClr val="tx1"/>
        </a:solidFill>
        <a:latin typeface="Segoe UI" panose="020B0502040204020203" pitchFamily="34" charset="0"/>
        <a:ea typeface="+mn-ea"/>
        <a:cs typeface="Segoe UI" panose="020B0502040204020203" pitchFamily="34" charset="0"/>
      </a:defRPr>
    </a:lvl3pPr>
    <a:lvl4pPr marL="482803" indent="-146824" algn="just" defTabSz="914281" rtl="0" eaLnBrk="1" latinLnBrk="0" hangingPunct="1">
      <a:lnSpc>
        <a:spcPct val="90000"/>
      </a:lnSpc>
      <a:spcAft>
        <a:spcPts val="333"/>
      </a:spcAft>
      <a:buFont typeface="Arial" pitchFamily="34" charset="0"/>
      <a:buChar char="•"/>
      <a:defRPr sz="1000" kern="1200">
        <a:solidFill>
          <a:schemeClr val="tx1"/>
        </a:solidFill>
        <a:latin typeface="Segoe UI" panose="020B0502040204020203" pitchFamily="34" charset="0"/>
        <a:ea typeface="+mn-ea"/>
        <a:cs typeface="Segoe UI" panose="020B0502040204020203" pitchFamily="34" charset="0"/>
      </a:defRPr>
    </a:lvl4pPr>
    <a:lvl5pPr marL="615076" indent="-115079" algn="just" defTabSz="914281" rtl="0" eaLnBrk="1" latinLnBrk="0" hangingPunct="1">
      <a:lnSpc>
        <a:spcPct val="90000"/>
      </a:lnSpc>
      <a:spcAft>
        <a:spcPts val="333"/>
      </a:spcAft>
      <a:buFont typeface="Arial" pitchFamily="34" charset="0"/>
      <a:buChar char="•"/>
      <a:defRPr sz="1000" kern="1200">
        <a:solidFill>
          <a:schemeClr val="tx1"/>
        </a:solidFill>
        <a:latin typeface="Segoe UI" panose="020B0502040204020203" pitchFamily="34" charset="0"/>
        <a:ea typeface="+mn-ea"/>
        <a:cs typeface="Segoe UI" panose="020B0502040204020203" pitchFamily="34" charset="0"/>
      </a:defRPr>
    </a:lvl5pPr>
    <a:lvl6pPr marL="2285703" algn="l" defTabSz="914281" rtl="0" eaLnBrk="1" latinLnBrk="0" hangingPunct="1">
      <a:defRPr sz="1176" kern="1200">
        <a:solidFill>
          <a:schemeClr val="tx1"/>
        </a:solidFill>
        <a:latin typeface="+mn-lt"/>
        <a:ea typeface="+mn-ea"/>
        <a:cs typeface="+mn-cs"/>
      </a:defRPr>
    </a:lvl6pPr>
    <a:lvl7pPr marL="2742843" algn="l" defTabSz="914281" rtl="0" eaLnBrk="1" latinLnBrk="0" hangingPunct="1">
      <a:defRPr sz="1176" kern="1200">
        <a:solidFill>
          <a:schemeClr val="tx1"/>
        </a:solidFill>
        <a:latin typeface="+mn-lt"/>
        <a:ea typeface="+mn-ea"/>
        <a:cs typeface="+mn-cs"/>
      </a:defRPr>
    </a:lvl7pPr>
    <a:lvl8pPr marL="3199983" algn="l" defTabSz="914281" rtl="0" eaLnBrk="1" latinLnBrk="0" hangingPunct="1">
      <a:defRPr sz="1176" kern="1200">
        <a:solidFill>
          <a:schemeClr val="tx1"/>
        </a:solidFill>
        <a:latin typeface="+mn-lt"/>
        <a:ea typeface="+mn-ea"/>
        <a:cs typeface="+mn-cs"/>
      </a:defRPr>
    </a:lvl8pPr>
    <a:lvl9pPr marL="3657125" algn="l" defTabSz="914281"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6661" tIns="48331" rIns="96661" bIns="48331" rtlCol="0"/>
          <a:lstStyle/>
          <a:p>
            <a:pPr algn="just"/>
            <a:endParaRPr lang="en-US" sz="1100"/>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0126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6661" tIns="48331" rIns="96661" bIns="48331" rtlCol="0"/>
          <a:lstStyle/>
          <a:p>
            <a:pPr algn="just"/>
            <a:endParaRPr lang="en-US" sz="110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99792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6661" tIns="48331" rIns="96661" bIns="48331" rtlCol="0"/>
          <a:lstStyle/>
          <a:p>
            <a:pPr algn="just"/>
            <a:endParaRPr lang="en-US" sz="1100"/>
          </a:p>
        </p:txBody>
      </p:sp>
      <p:sp>
        <p:nvSpPr>
          <p:cNvPr id="4" name="Slide Number Placeholder 3"/>
          <p:cNvSpPr>
            <a:spLocks noGrp="1"/>
          </p:cNvSpPr>
          <p:nvPr>
            <p:ph type="sldNum" sz="quarter" idx="5"/>
          </p:nvPr>
        </p:nvSpPr>
        <p:spPr/>
        <p:txBody>
          <a:bodyPr/>
          <a:lstStyle/>
          <a:p>
            <a:fld id="{07EB0A56-4E20-4981-B9AA-D71F01E14535}" type="slidenum">
              <a:rPr lang="en-US" smtClean="0"/>
              <a:t>4</a:t>
            </a:fld>
            <a:endParaRPr lang="en-US"/>
          </a:p>
        </p:txBody>
      </p:sp>
    </p:spTree>
    <p:extLst>
      <p:ext uri="{BB962C8B-B14F-4D97-AF65-F5344CB8AC3E}">
        <p14:creationId xmlns:p14="http://schemas.microsoft.com/office/powerpoint/2010/main" val="3151551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6661" tIns="48331" rIns="96661" bIns="48331" rtlCol="0"/>
          <a:lstStyle/>
          <a:p>
            <a:pPr algn="just"/>
            <a:endParaRPr lang="en-US" sz="1100"/>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66368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Segoe UI Light" pitchFamily="34" charset="0"/>
              <a:cs typeface="+mn-cs"/>
            </a:endParaRPr>
          </a:p>
        </p:txBody>
      </p:sp>
      <p:sp>
        <p:nvSpPr>
          <p:cNvPr id="4" name="Header Placeholder 3"/>
          <p:cNvSpPr>
            <a:spLocks noGrp="1"/>
          </p:cNvSpPr>
          <p:nvPr>
            <p:ph type="hdr" sz="quarter"/>
          </p:nvPr>
        </p:nvSpPr>
        <p:spPr/>
        <p:txBody>
          <a:bodyPr lIns="96661" tIns="48331" rIns="96661" bIns="48331"/>
          <a:lstStyle/>
          <a:p>
            <a:endParaRPr lang="en-US"/>
          </a:p>
        </p:txBody>
      </p:sp>
      <p:sp>
        <p:nvSpPr>
          <p:cNvPr id="5" name="Footer Placeholder 4"/>
          <p:cNvSpPr>
            <a:spLocks noGrp="1"/>
          </p:cNvSpPr>
          <p:nvPr>
            <p:ph type="ftr" sz="quarter" idx="4"/>
          </p:nvPr>
        </p:nvSpPr>
        <p:spPr/>
        <p:txBody>
          <a:bodyPr lIns="96661" tIns="48331" rIns="96661" bIns="48331"/>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110248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lvl="0"/>
            <a:fld id="{675416BA-65F7-274A-AD61-D0FA78F3AA6E}" type="slidenum">
              <a:rPr lang="en-US" noProof="0" smtClean="0"/>
              <a:pPr lvl="0"/>
              <a:t>12</a:t>
            </a:fld>
            <a:endParaRPr lang="en-US" noProof="0"/>
          </a:p>
        </p:txBody>
      </p:sp>
      <p:sp>
        <p:nvSpPr>
          <p:cNvPr id="5" name="Slide Image Placeholder 4">
            <a:extLst>
              <a:ext uri="{FF2B5EF4-FFF2-40B4-BE49-F238E27FC236}">
                <a16:creationId xmlns:a16="http://schemas.microsoft.com/office/drawing/2014/main" id="{596CC8C1-FAED-4803-83A3-E22112D07E4E}"/>
              </a:ext>
            </a:extLst>
          </p:cNvPr>
          <p:cNvSpPr>
            <a:spLocks noGrp="1" noRot="1" noChangeAspect="1"/>
          </p:cNvSpPr>
          <p:nvPr>
            <p:ph type="sldImg"/>
          </p:nvPr>
        </p:nvSpPr>
        <p:spPr/>
      </p:sp>
      <p:sp>
        <p:nvSpPr>
          <p:cNvPr id="6" name="Notes Placeholder 5">
            <a:extLst>
              <a:ext uri="{FF2B5EF4-FFF2-40B4-BE49-F238E27FC236}">
                <a16:creationId xmlns:a16="http://schemas.microsoft.com/office/drawing/2014/main" id="{6D0AC241-EBE1-4F45-B86E-C70C0DC5DD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1864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lvl="0"/>
            <a:fld id="{675416BA-65F7-274A-AD61-D0FA78F3AA6E}" type="slidenum">
              <a:rPr lang="en-US" noProof="0" smtClean="0"/>
              <a:pPr lvl="0"/>
              <a:t>14</a:t>
            </a:fld>
            <a:endParaRPr lang="en-US" noProof="0"/>
          </a:p>
        </p:txBody>
      </p:sp>
      <p:sp>
        <p:nvSpPr>
          <p:cNvPr id="5" name="Slide Image Placeholder 4">
            <a:extLst>
              <a:ext uri="{FF2B5EF4-FFF2-40B4-BE49-F238E27FC236}">
                <a16:creationId xmlns:a16="http://schemas.microsoft.com/office/drawing/2014/main" id="{596CC8C1-FAED-4803-83A3-E22112D07E4E}"/>
              </a:ext>
            </a:extLst>
          </p:cNvPr>
          <p:cNvSpPr>
            <a:spLocks noGrp="1" noRot="1" noChangeAspect="1"/>
          </p:cNvSpPr>
          <p:nvPr>
            <p:ph type="sldImg"/>
          </p:nvPr>
        </p:nvSpPr>
        <p:spPr/>
      </p:sp>
      <p:sp>
        <p:nvSpPr>
          <p:cNvPr id="6" name="Notes Placeholder 5">
            <a:extLst>
              <a:ext uri="{FF2B5EF4-FFF2-40B4-BE49-F238E27FC236}">
                <a16:creationId xmlns:a16="http://schemas.microsoft.com/office/drawing/2014/main" id="{6D0AC241-EBE1-4F45-B86E-C70C0DC5DD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15840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17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4309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941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eaker Notes 1">
    <p:bg>
      <p:bgPr>
        <a:solidFill>
          <a:srgbClr val="000000"/>
        </a:solidFill>
        <a:effectLst/>
      </p:bgPr>
    </p:bg>
    <p:spTree>
      <p:nvGrpSpPr>
        <p:cNvPr id="1" name=""/>
        <p:cNvGrpSpPr/>
        <p:nvPr/>
      </p:nvGrpSpPr>
      <p:grpSpPr>
        <a:xfrm>
          <a:off x="0" y="0"/>
          <a:ext cx="0" cy="0"/>
          <a:chOff x="0" y="0"/>
          <a:chExt cx="0" cy="0"/>
        </a:xfrm>
      </p:grpSpPr>
      <p:sp>
        <p:nvSpPr>
          <p:cNvPr id="35" name="Rectangle 34"/>
          <p:cNvSpPr>
            <a:spLocks noChangeArrowheads="1"/>
          </p:cNvSpPr>
          <p:nvPr userDrawn="1"/>
        </p:nvSpPr>
        <p:spPr bwMode="white">
          <a:xfrm>
            <a:off x="588265" y="1395603"/>
            <a:ext cx="2373272" cy="5171162"/>
          </a:xfrm>
          <a:prstGeom prst="rect">
            <a:avLst/>
          </a:prstGeom>
          <a:solidFill>
            <a:schemeClr val="tx1">
              <a:alpha val="50195"/>
            </a:schemeClr>
          </a:solidFill>
        </p:spPr>
        <p:txBody>
          <a:bodyPr wrap="none" lIns="131856" tIns="65920" rIns="131856" bIns="65920" anchor="ctr"/>
          <a:lstStyle/>
          <a:p>
            <a:pPr marL="0" marR="0" lvl="0" indent="0" algn="ctr" defTabSz="13185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mn-lt"/>
              <a:ea typeface="+mn-ea"/>
              <a:cs typeface="Arial" pitchFamily="34" charset="0"/>
            </a:endParaRPr>
          </a:p>
        </p:txBody>
      </p:sp>
      <p:sp>
        <p:nvSpPr>
          <p:cNvPr id="38" name="Rectangle 19"/>
          <p:cNvSpPr>
            <a:spLocks noChangeArrowheads="1"/>
          </p:cNvSpPr>
          <p:nvPr userDrawn="1"/>
        </p:nvSpPr>
        <p:spPr bwMode="white">
          <a:xfrm>
            <a:off x="655014" y="1962638"/>
            <a:ext cx="2316970" cy="3298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6" marR="0" lvl="0" indent="-487586" algn="r" defTabSz="1318511" rtl="0" eaLnBrk="0" fontAlgn="base" latinLnBrk="0" hangingPunct="0">
              <a:lnSpc>
                <a:spcPct val="90000"/>
              </a:lnSpc>
              <a:spcBef>
                <a:spcPct val="30000"/>
              </a:spcBef>
              <a:spcAft>
                <a:spcPct val="0"/>
              </a:spcAft>
              <a:buClr>
                <a:srgbClr val="FFFF99"/>
              </a:buClr>
              <a:buSzPct val="75000"/>
              <a:buFontTx/>
              <a:buNone/>
              <a:tabLst/>
              <a:defRPr/>
            </a:pPr>
            <a:r>
              <a:rPr kumimoji="0" lang="en-US" sz="1600" b="0" i="0" u="none" strike="noStrike" kern="1200" cap="none" spc="0" normalizeH="0" baseline="0" noProof="0">
                <a:ln>
                  <a:noFill/>
                </a:ln>
                <a:solidFill>
                  <a:srgbClr val="FFFFFF"/>
                </a:solidFill>
                <a:effectLst/>
                <a:uLnTx/>
                <a:uFillTx/>
                <a:latin typeface="+mn-lt"/>
                <a:ea typeface="+mn-ea"/>
                <a:cs typeface="Arial" pitchFamily="34" charset="0"/>
              </a:rPr>
              <a:t>Speaker:</a:t>
            </a:r>
          </a:p>
        </p:txBody>
      </p:sp>
      <p:sp>
        <p:nvSpPr>
          <p:cNvPr id="40" name="Rectangle 19"/>
          <p:cNvSpPr>
            <a:spLocks noChangeArrowheads="1"/>
          </p:cNvSpPr>
          <p:nvPr userDrawn="1"/>
        </p:nvSpPr>
        <p:spPr bwMode="white">
          <a:xfrm>
            <a:off x="655016" y="2471098"/>
            <a:ext cx="2306521" cy="3298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6" marR="0" lvl="0" indent="-487586" algn="r" defTabSz="1318511" rtl="0" eaLnBrk="0" fontAlgn="base" latinLnBrk="0" hangingPunct="0">
              <a:lnSpc>
                <a:spcPct val="90000"/>
              </a:lnSpc>
              <a:spcBef>
                <a:spcPct val="30000"/>
              </a:spcBef>
              <a:spcAft>
                <a:spcPct val="0"/>
              </a:spcAft>
              <a:buClr>
                <a:srgbClr val="FFFF99"/>
              </a:buClr>
              <a:buSzPct val="75000"/>
              <a:buFontTx/>
              <a:buNone/>
              <a:tabLst/>
              <a:defRPr/>
            </a:pPr>
            <a:r>
              <a:rPr kumimoji="0" lang="en-US" sz="1600" b="0" i="0" u="none" strike="noStrike" kern="1200" cap="none" spc="0" normalizeH="0" baseline="0" noProof="0">
                <a:ln>
                  <a:noFill/>
                </a:ln>
                <a:solidFill>
                  <a:srgbClr val="FFFFFF"/>
                </a:solidFill>
                <a:effectLst/>
                <a:uLnTx/>
                <a:uFillTx/>
                <a:latin typeface="+mn-lt"/>
                <a:ea typeface="+mn-ea"/>
                <a:cs typeface="Arial" pitchFamily="34" charset="0"/>
              </a:rPr>
              <a:t>Audience:</a:t>
            </a:r>
          </a:p>
        </p:txBody>
      </p:sp>
      <p:sp>
        <p:nvSpPr>
          <p:cNvPr id="42" name="Rectangle 24"/>
          <p:cNvSpPr>
            <a:spLocks noChangeArrowheads="1"/>
          </p:cNvSpPr>
          <p:nvPr userDrawn="1"/>
        </p:nvSpPr>
        <p:spPr bwMode="white">
          <a:xfrm>
            <a:off x="663626" y="3477715"/>
            <a:ext cx="2297910" cy="3298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6" marR="0" lvl="0" indent="-487586" algn="r" defTabSz="1318511" rtl="0" eaLnBrk="0" fontAlgn="base" latinLnBrk="0" hangingPunct="0">
              <a:lnSpc>
                <a:spcPct val="90000"/>
              </a:lnSpc>
              <a:spcBef>
                <a:spcPct val="30000"/>
              </a:spcBef>
              <a:spcAft>
                <a:spcPct val="0"/>
              </a:spcAft>
              <a:buClr>
                <a:srgbClr val="FFFF99"/>
              </a:buClr>
              <a:buSzPct val="75000"/>
              <a:buFontTx/>
              <a:buNone/>
              <a:tabLst/>
              <a:defRPr/>
            </a:pPr>
            <a:r>
              <a:rPr kumimoji="0" lang="en-US" sz="1600" b="0" i="0" u="none" strike="noStrike" kern="1200" cap="none" spc="0" normalizeH="0" baseline="0" noProof="0">
                <a:ln>
                  <a:noFill/>
                </a:ln>
                <a:solidFill>
                  <a:srgbClr val="FFFFFF"/>
                </a:solidFill>
                <a:effectLst/>
                <a:uLnTx/>
                <a:uFillTx/>
                <a:latin typeface="+mn-lt"/>
                <a:ea typeface="+mn-ea"/>
                <a:cs typeface="Arial" pitchFamily="34" charset="0"/>
              </a:rPr>
              <a:t>Content Level:</a:t>
            </a:r>
          </a:p>
        </p:txBody>
      </p:sp>
      <p:sp>
        <p:nvSpPr>
          <p:cNvPr id="43" name="Rectangle 13"/>
          <p:cNvSpPr>
            <a:spLocks noChangeArrowheads="1"/>
          </p:cNvSpPr>
          <p:nvPr userDrawn="1"/>
        </p:nvSpPr>
        <p:spPr bwMode="white">
          <a:xfrm>
            <a:off x="2978416" y="3473301"/>
            <a:ext cx="8924157" cy="3298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349" tIns="54672" rIns="109349" bIns="54672" anchor="ctr">
            <a:spAutoFit/>
          </a:bodyPr>
          <a:lstStyle/>
          <a:p>
            <a:pPr marL="0" marR="0" lvl="0" indent="0" algn="l" defTabSz="1318511" rtl="0" eaLnBrk="0" fontAlgn="base" latinLnBrk="0" hangingPunct="0">
              <a:lnSpc>
                <a:spcPct val="90000"/>
              </a:lnSpc>
              <a:spcBef>
                <a:spcPct val="30000"/>
              </a:spcBef>
              <a:spcAft>
                <a:spcPct val="0"/>
              </a:spcAft>
              <a:buClr>
                <a:srgbClr val="FFFF99"/>
              </a:buClr>
              <a:buSzPct val="75000"/>
              <a:buFontTx/>
              <a:buNone/>
              <a:tabLst/>
              <a:defRPr/>
            </a:pPr>
            <a:r>
              <a:rPr kumimoji="0" lang="en-US" sz="1600" b="0" i="0" u="none" strike="noStrike" kern="1200" cap="none" spc="0" normalizeH="0" baseline="0" noProof="0">
                <a:ln>
                  <a:noFill/>
                </a:ln>
                <a:solidFill>
                  <a:srgbClr val="FFFFFF"/>
                </a:solidFill>
                <a:effectLst/>
                <a:uLnTx/>
                <a:uFillTx/>
                <a:latin typeface="+mn-lt"/>
                <a:ea typeface="+mn-ea"/>
                <a:cs typeface="Segoe UI" pitchFamily="34" charset="0"/>
              </a:rPr>
              <a:t>Level</a:t>
            </a:r>
            <a:endParaRPr kumimoji="0" lang="en-US" altLang="ja-JP" sz="1600" b="0" i="0" u="none" strike="noStrike" kern="1200" cap="none" spc="0" normalizeH="0" baseline="0" noProof="0">
              <a:ln>
                <a:noFill/>
              </a:ln>
              <a:solidFill>
                <a:srgbClr val="FFFFFF"/>
              </a:solidFill>
              <a:effectLst/>
              <a:uLnTx/>
              <a:uFillTx/>
              <a:latin typeface="+mn-lt"/>
              <a:cs typeface="Segoe UI" pitchFamily="34" charset="0"/>
            </a:endParaRPr>
          </a:p>
        </p:txBody>
      </p:sp>
      <p:sp>
        <p:nvSpPr>
          <p:cNvPr id="47" name="Rectangle 27"/>
          <p:cNvSpPr>
            <a:spLocks noChangeArrowheads="1"/>
          </p:cNvSpPr>
          <p:nvPr userDrawn="1"/>
        </p:nvSpPr>
        <p:spPr bwMode="white">
          <a:xfrm>
            <a:off x="425450" y="4503565"/>
            <a:ext cx="2536086" cy="7730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6" marR="0" lvl="0" indent="-487586" algn="r" defTabSz="1318511" rtl="0" eaLnBrk="0" fontAlgn="base" latinLnBrk="0" hangingPunct="0">
              <a:lnSpc>
                <a:spcPct val="90000"/>
              </a:lnSpc>
              <a:spcBef>
                <a:spcPct val="30000"/>
              </a:spcBef>
              <a:spcAft>
                <a:spcPct val="0"/>
              </a:spcAft>
              <a:buClr>
                <a:srgbClr val="FFFF99"/>
              </a:buClr>
              <a:buSzPct val="75000"/>
              <a:buFontTx/>
              <a:buNone/>
              <a:tabLst/>
              <a:defRPr/>
            </a:pPr>
            <a:r>
              <a:rPr kumimoji="0" lang="en-US" sz="1600" b="0" i="0" u="none" strike="noStrike" kern="1200" cap="none" spc="0" normalizeH="0" baseline="0" noProof="0">
                <a:ln>
                  <a:noFill/>
                </a:ln>
                <a:solidFill>
                  <a:srgbClr val="FFFFFF"/>
                </a:solidFill>
                <a:effectLst/>
                <a:uLnTx/>
                <a:uFillTx/>
                <a:latin typeface="+mn-lt"/>
                <a:ea typeface="+mn-ea"/>
                <a:cs typeface="Arial" pitchFamily="34" charset="0"/>
              </a:rPr>
              <a:t>Changes Required Before Presenting or Recommendations:</a:t>
            </a:r>
          </a:p>
        </p:txBody>
      </p:sp>
      <p:sp>
        <p:nvSpPr>
          <p:cNvPr id="48" name="Rectangle 13"/>
          <p:cNvSpPr>
            <a:spLocks noChangeArrowheads="1"/>
          </p:cNvSpPr>
          <p:nvPr userDrawn="1"/>
        </p:nvSpPr>
        <p:spPr bwMode="white">
          <a:xfrm>
            <a:off x="2986210" y="4110422"/>
            <a:ext cx="8917919" cy="345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879" tIns="45939" rIns="91879" bIns="45939" anchor="ctr">
            <a:spAutoFit/>
          </a:bodyPr>
          <a:lstStyle/>
          <a:p>
            <a:pPr marL="0" marR="0" lvl="0" indent="0" algn="l" defTabSz="1318511" rtl="0" eaLnBrk="0" fontAlgn="base" latinLnBrk="0" hangingPunct="0">
              <a:lnSpc>
                <a:spcPct val="90000"/>
              </a:lnSpc>
              <a:spcBef>
                <a:spcPct val="30000"/>
              </a:spcBef>
              <a:spcAft>
                <a:spcPct val="0"/>
              </a:spcAft>
              <a:buClr>
                <a:srgbClr val="FFFF99"/>
              </a:buClr>
              <a:buSzPct val="75000"/>
              <a:buFontTx/>
              <a:buNone/>
              <a:tabLst/>
              <a:defRPr/>
            </a:pPr>
            <a:endParaRPr kumimoji="0" lang="en-US" sz="1836" b="0" i="0" u="none" strike="noStrike" kern="1200" cap="none" spc="0" normalizeH="0" baseline="0" noProof="0">
              <a:ln>
                <a:noFill/>
              </a:ln>
              <a:solidFill>
                <a:srgbClr val="FFFFFF"/>
              </a:solidFill>
              <a:effectLst/>
              <a:uLnTx/>
              <a:uFillTx/>
              <a:latin typeface="+mn-lt"/>
              <a:ea typeface="+mn-ea"/>
              <a:cs typeface="Segoe UI" pitchFamily="34" charset="0"/>
            </a:endParaRPr>
          </a:p>
        </p:txBody>
      </p:sp>
      <p:sp>
        <p:nvSpPr>
          <p:cNvPr id="50" name="Line 3"/>
          <p:cNvSpPr>
            <a:spLocks noChangeShapeType="1"/>
          </p:cNvSpPr>
          <p:nvPr userDrawn="1"/>
        </p:nvSpPr>
        <p:spPr bwMode="white">
          <a:xfrm>
            <a:off x="636998" y="1887562"/>
            <a:ext cx="11267130"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5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1" name="Rectangle 24"/>
          <p:cNvSpPr>
            <a:spLocks noChangeArrowheads="1"/>
          </p:cNvSpPr>
          <p:nvPr userDrawn="1"/>
        </p:nvSpPr>
        <p:spPr bwMode="white">
          <a:xfrm>
            <a:off x="657548" y="2969492"/>
            <a:ext cx="2303989" cy="3298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6" marR="0" lvl="0" indent="-487586" algn="r" defTabSz="1318511" rtl="0" eaLnBrk="0" fontAlgn="base" latinLnBrk="0" hangingPunct="0">
              <a:lnSpc>
                <a:spcPct val="90000"/>
              </a:lnSpc>
              <a:spcBef>
                <a:spcPct val="30000"/>
              </a:spcBef>
              <a:spcAft>
                <a:spcPct val="0"/>
              </a:spcAft>
              <a:buClr>
                <a:srgbClr val="FFFF99"/>
              </a:buClr>
              <a:buSzPct val="75000"/>
              <a:buFontTx/>
              <a:buNone/>
              <a:tabLst/>
              <a:defRPr/>
            </a:pPr>
            <a:r>
              <a:rPr kumimoji="0" lang="en-US" sz="1600" b="0" i="0" u="none" strike="noStrike" kern="1200" cap="none" spc="0" normalizeH="0" baseline="0" noProof="0">
                <a:ln>
                  <a:noFill/>
                </a:ln>
                <a:solidFill>
                  <a:srgbClr val="FFFFFF"/>
                </a:solidFill>
                <a:effectLst/>
                <a:uLnTx/>
                <a:uFillTx/>
                <a:latin typeface="+mn-lt"/>
                <a:ea typeface="+mn-ea"/>
                <a:cs typeface="Arial" pitchFamily="34" charset="0"/>
              </a:rPr>
              <a:t>Estimated Duration:</a:t>
            </a:r>
          </a:p>
        </p:txBody>
      </p:sp>
      <p:sp>
        <p:nvSpPr>
          <p:cNvPr id="53" name="Rectangle 20"/>
          <p:cNvSpPr>
            <a:spLocks noChangeArrowheads="1"/>
          </p:cNvSpPr>
          <p:nvPr userDrawn="1"/>
        </p:nvSpPr>
        <p:spPr bwMode="white">
          <a:xfrm>
            <a:off x="640557" y="1479298"/>
            <a:ext cx="2320978" cy="3298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6" marR="0" lvl="0" indent="-487586" algn="r" defTabSz="1318511" rtl="0" eaLnBrk="0" fontAlgn="base" latinLnBrk="0" hangingPunct="0">
              <a:lnSpc>
                <a:spcPct val="90000"/>
              </a:lnSpc>
              <a:spcBef>
                <a:spcPct val="30000"/>
              </a:spcBef>
              <a:spcAft>
                <a:spcPct val="0"/>
              </a:spcAft>
              <a:buClr>
                <a:srgbClr val="FFFF99"/>
              </a:buClr>
              <a:buSzPct val="75000"/>
              <a:buFontTx/>
              <a:buNone/>
              <a:tabLst/>
              <a:defRPr/>
            </a:pPr>
            <a:r>
              <a:rPr kumimoji="0" lang="en-US" sz="1600" b="0" i="0" u="none" strike="noStrike" kern="1200" cap="none" spc="0" normalizeH="0" baseline="0" noProof="0">
                <a:ln>
                  <a:noFill/>
                </a:ln>
                <a:solidFill>
                  <a:srgbClr val="FFFFFF"/>
                </a:solidFill>
                <a:effectLst/>
                <a:uLnTx/>
                <a:uFillTx/>
                <a:latin typeface="+mn-lt"/>
                <a:ea typeface="+mn-ea"/>
                <a:cs typeface="Arial" pitchFamily="34" charset="0"/>
              </a:rPr>
              <a:t>Title:</a:t>
            </a:r>
          </a:p>
        </p:txBody>
      </p:sp>
      <p:sp>
        <p:nvSpPr>
          <p:cNvPr id="56" name="Line 3"/>
          <p:cNvSpPr>
            <a:spLocks noChangeShapeType="1"/>
          </p:cNvSpPr>
          <p:nvPr userDrawn="1"/>
        </p:nvSpPr>
        <p:spPr bwMode="white">
          <a:xfrm>
            <a:off x="626724" y="2378577"/>
            <a:ext cx="11277404"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5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7" name="Line 3"/>
          <p:cNvSpPr>
            <a:spLocks noChangeShapeType="1"/>
          </p:cNvSpPr>
          <p:nvPr userDrawn="1"/>
        </p:nvSpPr>
        <p:spPr bwMode="white">
          <a:xfrm>
            <a:off x="646007" y="2881462"/>
            <a:ext cx="11267130"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5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8" name="Line 3"/>
          <p:cNvSpPr>
            <a:spLocks noChangeShapeType="1"/>
          </p:cNvSpPr>
          <p:nvPr userDrawn="1"/>
        </p:nvSpPr>
        <p:spPr bwMode="white">
          <a:xfrm>
            <a:off x="655016" y="3383145"/>
            <a:ext cx="11285149"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5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59" name="Line 3"/>
          <p:cNvSpPr>
            <a:spLocks noChangeShapeType="1"/>
          </p:cNvSpPr>
          <p:nvPr userDrawn="1"/>
        </p:nvSpPr>
        <p:spPr bwMode="white">
          <a:xfrm>
            <a:off x="646009" y="3902194"/>
            <a:ext cx="11300271"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5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72" name="Text Placeholder 6"/>
          <p:cNvSpPr>
            <a:spLocks noGrp="1"/>
          </p:cNvSpPr>
          <p:nvPr>
            <p:ph type="body" sz="quarter" idx="11" hasCustomPrompt="1"/>
          </p:nvPr>
        </p:nvSpPr>
        <p:spPr>
          <a:xfrm>
            <a:off x="3091162" y="1476182"/>
            <a:ext cx="8812969" cy="342929"/>
          </a:xfrm>
          <a:prstGeom prst="rect">
            <a:avLst/>
          </a:prstGeom>
        </p:spPr>
        <p:txBody>
          <a:bodyPr anchor="ctr">
            <a:noAutofit/>
          </a:bodyPr>
          <a:lstStyle>
            <a:lvl1pPr marL="0" indent="0">
              <a:buNone/>
              <a:defRPr lang="en-US" sz="16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[Workshop title]</a:t>
            </a:r>
            <a:endParaRPr lang="en-US"/>
          </a:p>
        </p:txBody>
      </p:sp>
      <p:sp>
        <p:nvSpPr>
          <p:cNvPr id="52" name="Text Placeholder 6"/>
          <p:cNvSpPr>
            <a:spLocks noGrp="1"/>
          </p:cNvSpPr>
          <p:nvPr>
            <p:ph type="body" sz="quarter" idx="23" hasCustomPrompt="1"/>
          </p:nvPr>
        </p:nvSpPr>
        <p:spPr>
          <a:xfrm>
            <a:off x="3597733" y="3457934"/>
            <a:ext cx="4225788" cy="342929"/>
          </a:xfrm>
          <a:prstGeom prst="rect">
            <a:avLst/>
          </a:prstGeom>
        </p:spPr>
        <p:txBody>
          <a:bodyPr anchor="ctr">
            <a:noAutofit/>
          </a:bodyPr>
          <a:lstStyle>
            <a:lvl1pPr marL="0" indent="0" algn="l">
              <a:buNone/>
              <a:defRPr lang="en-US" sz="16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[Content level: 100, 200, 300, 400]</a:t>
            </a:r>
            <a:endParaRPr lang="en-US"/>
          </a:p>
        </p:txBody>
      </p:sp>
      <p:sp>
        <p:nvSpPr>
          <p:cNvPr id="66" name="Text Placeholder 6"/>
          <p:cNvSpPr>
            <a:spLocks noGrp="1"/>
          </p:cNvSpPr>
          <p:nvPr>
            <p:ph type="body" sz="quarter" idx="26" hasCustomPrompt="1"/>
          </p:nvPr>
        </p:nvSpPr>
        <p:spPr>
          <a:xfrm>
            <a:off x="3087147" y="1956094"/>
            <a:ext cx="8815424" cy="342929"/>
          </a:xfrm>
          <a:prstGeom prst="rect">
            <a:avLst/>
          </a:prstGeom>
        </p:spPr>
        <p:txBody>
          <a:bodyPr anchor="ctr">
            <a:noAutofit/>
          </a:bodyPr>
          <a:lstStyle>
            <a:lvl1pPr marL="0" marR="0" indent="0" algn="l" defTabSz="932205"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6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205"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GB"/>
              <a:t>[Speaker role]</a:t>
            </a:r>
            <a:endParaRPr lang="en-US"/>
          </a:p>
        </p:txBody>
      </p:sp>
      <p:sp>
        <p:nvSpPr>
          <p:cNvPr id="6" name="Text Placeholder 5"/>
          <p:cNvSpPr>
            <a:spLocks noGrp="1"/>
          </p:cNvSpPr>
          <p:nvPr>
            <p:ph type="body" sz="quarter" idx="28" hasCustomPrompt="1"/>
          </p:nvPr>
        </p:nvSpPr>
        <p:spPr>
          <a:xfrm>
            <a:off x="3087144" y="4526915"/>
            <a:ext cx="8733525" cy="369332"/>
          </a:xfrm>
          <a:prstGeom prst="rect">
            <a:avLst/>
          </a:prstGeom>
        </p:spPr>
        <p:txBody>
          <a:bodyPr/>
          <a:lstStyle>
            <a:lvl1pPr marL="0" indent="0" algn="l" defTabSz="932205" rtl="0" eaLnBrk="1" latinLnBrk="0" hangingPunct="1">
              <a:lnSpc>
                <a:spcPct val="100000"/>
              </a:lnSpc>
              <a:spcBef>
                <a:spcPts val="612"/>
              </a:spcBef>
              <a:buClr>
                <a:schemeClr val="bg1"/>
              </a:buClr>
              <a:buSzPct val="100000"/>
              <a:buFont typeface="Wingdings" panose="05000000000000000000" pitchFamily="2" charset="2"/>
              <a:buChar char="§"/>
              <a:defRPr lang="en-US" sz="1200" b="0" kern="1200" cap="none" baseline="0" dirty="0">
                <a:solidFill>
                  <a:schemeClr val="bg1"/>
                </a:solidFill>
                <a:latin typeface="+mn-lt"/>
                <a:ea typeface="+mj-ea"/>
                <a:cs typeface="Segoe UI" pitchFamily="34" charset="0"/>
              </a:defRPr>
            </a:lvl1pPr>
            <a:lvl2pPr marL="559346" indent="-279672" algn="l" defTabSz="932205"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2pPr>
            <a:lvl3pPr marL="839018" indent="-279672" algn="l" defTabSz="932205"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3pPr>
            <a:lvl4pPr marL="1118691" indent="-279672" algn="l" defTabSz="932205"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4pPr>
            <a:lvl5pPr marL="1398363" indent="-279672" algn="l" defTabSz="932205"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a:solidFill>
                  <a:schemeClr val="tx1"/>
                </a:solidFill>
                <a:latin typeface="Segoe UI" pitchFamily="34" charset="0"/>
                <a:ea typeface="Segoe UI" pitchFamily="34" charset="0"/>
                <a:cs typeface="Segoe UI" pitchFamily="34" charset="0"/>
              </a:defRPr>
            </a:lvl5pPr>
          </a:lstStyle>
          <a:p>
            <a:pPr marL="279672" marR="0" lvl="0" indent="-279672" algn="l" defTabSz="932205" rtl="0" eaLnBrk="1" fontAlgn="auto" latinLnBrk="0" hangingPunct="1">
              <a:lnSpc>
                <a:spcPct val="100000"/>
              </a:lnSpc>
              <a:spcBef>
                <a:spcPts val="612"/>
              </a:spcBef>
              <a:spcAft>
                <a:spcPts val="0"/>
              </a:spcAft>
              <a:buClr>
                <a:schemeClr val="accent1"/>
              </a:buClr>
              <a:buSzPct val="100000"/>
              <a:tabLst/>
              <a:defRPr/>
            </a:pPr>
            <a:r>
              <a:rPr lang="en-US"/>
              <a:t>[CHANGES required before presentation to customer]</a:t>
            </a:r>
          </a:p>
        </p:txBody>
      </p:sp>
      <p:sp>
        <p:nvSpPr>
          <p:cNvPr id="31" name="Text Placeholder 6">
            <a:extLst>
              <a:ext uri="{FF2B5EF4-FFF2-40B4-BE49-F238E27FC236}">
                <a16:creationId xmlns:a16="http://schemas.microsoft.com/office/drawing/2014/main" id="{8B3CF1EC-0543-46E0-9D3F-33B81B53A0CE}"/>
              </a:ext>
            </a:extLst>
          </p:cNvPr>
          <p:cNvSpPr>
            <a:spLocks noGrp="1"/>
          </p:cNvSpPr>
          <p:nvPr>
            <p:ph type="body" sz="quarter" idx="32" hasCustomPrompt="1"/>
          </p:nvPr>
        </p:nvSpPr>
        <p:spPr>
          <a:xfrm>
            <a:off x="3087144" y="2464254"/>
            <a:ext cx="8815424" cy="342929"/>
          </a:xfrm>
          <a:prstGeom prst="rect">
            <a:avLst/>
          </a:prstGeom>
        </p:spPr>
        <p:txBody>
          <a:bodyPr anchor="ctr">
            <a:noAutofit/>
          </a:bodyPr>
          <a:lstStyle>
            <a:lvl1pPr marL="0" marR="0" indent="0" algn="l" defTabSz="932205"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6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205"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GB"/>
              <a:t>[Audience role or Description]</a:t>
            </a:r>
            <a:endParaRPr lang="en-US"/>
          </a:p>
        </p:txBody>
      </p:sp>
      <p:sp>
        <p:nvSpPr>
          <p:cNvPr id="34" name="Rectangle 24">
            <a:extLst>
              <a:ext uri="{FF2B5EF4-FFF2-40B4-BE49-F238E27FC236}">
                <a16:creationId xmlns:a16="http://schemas.microsoft.com/office/drawing/2014/main" id="{34FE8079-0F05-4C82-B5D8-004BD56723E7}"/>
              </a:ext>
            </a:extLst>
          </p:cNvPr>
          <p:cNvSpPr>
            <a:spLocks noChangeArrowheads="1"/>
          </p:cNvSpPr>
          <p:nvPr userDrawn="1"/>
        </p:nvSpPr>
        <p:spPr bwMode="white">
          <a:xfrm>
            <a:off x="657548" y="3996763"/>
            <a:ext cx="2303989" cy="3298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6" marR="0" lvl="0" indent="-487586" algn="r" defTabSz="1318511" rtl="0" eaLnBrk="0" fontAlgn="base" latinLnBrk="0" hangingPunct="0">
              <a:lnSpc>
                <a:spcPct val="90000"/>
              </a:lnSpc>
              <a:spcBef>
                <a:spcPct val="30000"/>
              </a:spcBef>
              <a:spcAft>
                <a:spcPct val="0"/>
              </a:spcAft>
              <a:buClr>
                <a:srgbClr val="FFFF99"/>
              </a:buClr>
              <a:buSzPct val="75000"/>
              <a:buFontTx/>
              <a:buNone/>
              <a:tabLst/>
              <a:defRPr/>
            </a:pPr>
            <a:r>
              <a:rPr kumimoji="0" lang="en-US" sz="1600" b="0" i="0" u="none" strike="noStrike" kern="1200" cap="none" spc="0" normalizeH="0" baseline="0" noProof="0">
                <a:ln>
                  <a:noFill/>
                </a:ln>
                <a:solidFill>
                  <a:srgbClr val="FFFFFF"/>
                </a:solidFill>
                <a:effectLst/>
                <a:uLnTx/>
                <a:uFillTx/>
                <a:latin typeface="+mn-lt"/>
                <a:ea typeface="+mn-ea"/>
                <a:cs typeface="Arial" pitchFamily="34" charset="0"/>
              </a:rPr>
              <a:t>Last revision:</a:t>
            </a:r>
          </a:p>
        </p:txBody>
      </p:sp>
      <p:sp>
        <p:nvSpPr>
          <p:cNvPr id="36" name="Line 3">
            <a:extLst>
              <a:ext uri="{FF2B5EF4-FFF2-40B4-BE49-F238E27FC236}">
                <a16:creationId xmlns:a16="http://schemas.microsoft.com/office/drawing/2014/main" id="{DEB5D096-E4A0-4A7D-BE89-1FC3CF54E5F2}"/>
              </a:ext>
            </a:extLst>
          </p:cNvPr>
          <p:cNvSpPr>
            <a:spLocks noChangeShapeType="1"/>
          </p:cNvSpPr>
          <p:nvPr userDrawn="1"/>
        </p:nvSpPr>
        <p:spPr bwMode="white">
          <a:xfrm>
            <a:off x="655016" y="4410417"/>
            <a:ext cx="11285149"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5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lt"/>
              <a:ea typeface="+mn-ea"/>
              <a:cs typeface="Arial" pitchFamily="34" charset="0"/>
            </a:endParaRPr>
          </a:p>
        </p:txBody>
      </p:sp>
      <p:sp>
        <p:nvSpPr>
          <p:cNvPr id="39" name="Text Placeholder 6">
            <a:extLst>
              <a:ext uri="{FF2B5EF4-FFF2-40B4-BE49-F238E27FC236}">
                <a16:creationId xmlns:a16="http://schemas.microsoft.com/office/drawing/2014/main" id="{0FA52391-1577-4C3A-A66E-96B4B487B62D}"/>
              </a:ext>
            </a:extLst>
          </p:cNvPr>
          <p:cNvSpPr>
            <a:spLocks noGrp="1"/>
          </p:cNvSpPr>
          <p:nvPr>
            <p:ph type="body" sz="quarter" idx="34" hasCustomPrompt="1"/>
          </p:nvPr>
        </p:nvSpPr>
        <p:spPr>
          <a:xfrm>
            <a:off x="3087144" y="2951241"/>
            <a:ext cx="8815424" cy="342929"/>
          </a:xfrm>
          <a:prstGeom prst="rect">
            <a:avLst/>
          </a:prstGeom>
        </p:spPr>
        <p:txBody>
          <a:bodyPr anchor="ctr">
            <a:noAutofit/>
          </a:bodyPr>
          <a:lstStyle>
            <a:lvl1pPr marL="0" marR="0" indent="0" algn="l" defTabSz="932205"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6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[Estimated duration]</a:t>
            </a:r>
          </a:p>
        </p:txBody>
      </p:sp>
      <p:sp>
        <p:nvSpPr>
          <p:cNvPr id="49" name="Rectangle 48">
            <a:extLst>
              <a:ext uri="{FF2B5EF4-FFF2-40B4-BE49-F238E27FC236}">
                <a16:creationId xmlns:a16="http://schemas.microsoft.com/office/drawing/2014/main" id="{D7D083A5-EBF1-4A40-B43F-CCB9778FAC0B}"/>
              </a:ext>
            </a:extLst>
          </p:cNvPr>
          <p:cNvSpPr/>
          <p:nvPr userDrawn="1"/>
        </p:nvSpPr>
        <p:spPr bwMode="auto">
          <a:xfrm>
            <a:off x="0" y="1"/>
            <a:ext cx="12192000" cy="34336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5" fontAlgn="base">
              <a:lnSpc>
                <a:spcPct val="90000"/>
              </a:lnSpc>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INTERNAL ONLY SLIDE – DO NOT SHOW OR PRINT THIS SLIDE</a:t>
            </a:r>
          </a:p>
        </p:txBody>
      </p:sp>
      <p:sp>
        <p:nvSpPr>
          <p:cNvPr id="61" name="Text Placeholder 6">
            <a:extLst>
              <a:ext uri="{FF2B5EF4-FFF2-40B4-BE49-F238E27FC236}">
                <a16:creationId xmlns:a16="http://schemas.microsoft.com/office/drawing/2014/main" id="{8D61CBDA-BD8D-4006-8DD4-8F1D9525C465}"/>
              </a:ext>
            </a:extLst>
          </p:cNvPr>
          <p:cNvSpPr>
            <a:spLocks noGrp="1"/>
          </p:cNvSpPr>
          <p:nvPr>
            <p:ph type="body" sz="quarter" idx="35" hasCustomPrompt="1"/>
          </p:nvPr>
        </p:nvSpPr>
        <p:spPr>
          <a:xfrm>
            <a:off x="3087144" y="3976889"/>
            <a:ext cx="8815424" cy="342929"/>
          </a:xfrm>
          <a:prstGeom prst="rect">
            <a:avLst/>
          </a:prstGeom>
        </p:spPr>
        <p:txBody>
          <a:bodyPr anchor="ctr">
            <a:noAutofit/>
          </a:bodyPr>
          <a:lstStyle>
            <a:lvl1pPr marL="0" marR="0" indent="0" algn="l" defTabSz="932205"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6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[Last Revision (Update/Review)]</a:t>
            </a:r>
          </a:p>
        </p:txBody>
      </p:sp>
      <p:sp>
        <p:nvSpPr>
          <p:cNvPr id="62" name="Title 1">
            <a:extLst>
              <a:ext uri="{FF2B5EF4-FFF2-40B4-BE49-F238E27FC236}">
                <a16:creationId xmlns:a16="http://schemas.microsoft.com/office/drawing/2014/main" id="{D34DCC1B-DE35-435A-A557-F4EE3EF9F9E8}"/>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bg1"/>
                </a:solidFill>
              </a:defRPr>
            </a:lvl1pPr>
          </a:lstStyle>
          <a:p>
            <a:r>
              <a:rPr lang="en-US"/>
              <a:t>Presentation information</a:t>
            </a:r>
          </a:p>
        </p:txBody>
      </p:sp>
    </p:spTree>
    <p:extLst>
      <p:ext uri="{BB962C8B-B14F-4D97-AF65-F5344CB8AC3E}">
        <p14:creationId xmlns:p14="http://schemas.microsoft.com/office/powerpoint/2010/main" val="125371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ditions and Terms of U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Conditions and Terms of Use</a:t>
            </a:r>
          </a:p>
        </p:txBody>
      </p:sp>
      <p:sp>
        <p:nvSpPr>
          <p:cNvPr id="3" name="Content Placeholder 2">
            <a:extLst>
              <a:ext uri="{FF2B5EF4-FFF2-40B4-BE49-F238E27FC236}">
                <a16:creationId xmlns:a16="http://schemas.microsoft.com/office/drawing/2014/main" id="{7E7CF6CF-7BDD-439F-B1D3-60B801CA7330}"/>
              </a:ext>
            </a:extLst>
          </p:cNvPr>
          <p:cNvSpPr txBox="1">
            <a:spLocks/>
          </p:cNvSpPr>
          <p:nvPr userDrawn="1"/>
        </p:nvSpPr>
        <p:spPr>
          <a:xfrm>
            <a:off x="455996" y="1131533"/>
            <a:ext cx="11306469" cy="5562723"/>
          </a:xfrm>
          <a:prstGeom prst="rect">
            <a:avLst/>
          </a:prstGeom>
        </p:spPr>
        <p:txBody>
          <a:bodyPr>
            <a:normAutofit fontScale="40000" lnSpcReduction="2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3">
              <a:lnSpc>
                <a:spcPct val="170000"/>
              </a:lnSpc>
              <a:buSzTx/>
            </a:pPr>
            <a:r>
              <a:rPr lang="en-US" sz="3400" kern="800">
                <a:solidFill>
                  <a:srgbClr val="277EB5"/>
                </a:solidFill>
                <a:cs typeface="Segoe UI Light"/>
              </a:rPr>
              <a:t>Microsoft Confidential</a:t>
            </a:r>
          </a:p>
          <a:p>
            <a:pPr defTabSz="914403">
              <a:lnSpc>
                <a:spcPct val="170000"/>
              </a:lnSpc>
              <a:buSzTx/>
            </a:pPr>
            <a:r>
              <a:rPr lang="en-US" sz="2300" b="0" kern="800">
                <a:latin typeface="+mn-lt"/>
                <a:cs typeface="Segoe UI Light"/>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3">
              <a:lnSpc>
                <a:spcPct val="170000"/>
              </a:lnSpc>
              <a:buSzTx/>
            </a:pPr>
            <a:r>
              <a:rPr lang="en-US" sz="2300" b="0" kern="800">
                <a:latin typeface="+mn-lt"/>
                <a:cs typeface="Segoe UI Light"/>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3">
              <a:lnSpc>
                <a:spcPct val="170000"/>
              </a:lnSpc>
              <a:buSzTx/>
            </a:pPr>
            <a:r>
              <a:rPr lang="en-US" sz="2300" b="0" kern="800">
                <a:latin typeface="+mn-lt"/>
                <a:cs typeface="Segoe UI Light"/>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defTabSz="914403">
              <a:lnSpc>
                <a:spcPct val="170000"/>
              </a:lnSpc>
              <a:buSzTx/>
            </a:pPr>
            <a:endParaRPr lang="en-US" sz="2500" kern="800">
              <a:cs typeface="Segoe UI Light"/>
            </a:endParaRPr>
          </a:p>
          <a:p>
            <a:pPr defTabSz="914403">
              <a:lnSpc>
                <a:spcPct val="170000"/>
              </a:lnSpc>
              <a:buSzTx/>
            </a:pPr>
            <a:r>
              <a:rPr lang="en-US" sz="3400" b="1" kern="800">
                <a:cs typeface="Segoe UI Light"/>
              </a:rPr>
              <a:t>Copyright and Trademarks </a:t>
            </a:r>
          </a:p>
          <a:p>
            <a:pPr defTabSz="914403">
              <a:lnSpc>
                <a:spcPct val="170000"/>
              </a:lnSpc>
              <a:buSzTx/>
            </a:pPr>
            <a:r>
              <a:rPr lang="en-US" sz="2100" kern="800">
                <a:solidFill>
                  <a:srgbClr val="277EB5"/>
                </a:solidFill>
                <a:cs typeface="Segoe UI Light"/>
              </a:rPr>
              <a:t>© 2019 Microsoft Corporation. All rights reserved.</a:t>
            </a:r>
          </a:p>
          <a:p>
            <a:pPr defTabSz="914403">
              <a:lnSpc>
                <a:spcPct val="170000"/>
              </a:lnSpc>
              <a:buSzTx/>
            </a:pPr>
            <a:r>
              <a:rPr lang="en-US" sz="2200" kern="800">
                <a:latin typeface="+mn-lt"/>
                <a:cs typeface="Segoe UI Light"/>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3">
              <a:lnSpc>
                <a:spcPct val="170000"/>
              </a:lnSpc>
              <a:buSzTx/>
            </a:pPr>
            <a:r>
              <a:rPr lang="en-US" sz="2200" kern="800">
                <a:latin typeface="+mn-lt"/>
                <a:cs typeface="Segoe UI Light"/>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3">
              <a:lnSpc>
                <a:spcPct val="170000"/>
              </a:lnSpc>
              <a:buSzTx/>
            </a:pPr>
            <a:endParaRPr lang="en-US" sz="2200" kern="800">
              <a:latin typeface="+mn-lt"/>
              <a:cs typeface="Segoe UI Light"/>
            </a:endParaRPr>
          </a:p>
          <a:p>
            <a:pPr algn="ctr" defTabSz="914403">
              <a:lnSpc>
                <a:spcPct val="170000"/>
              </a:lnSpc>
              <a:buSzTx/>
            </a:pPr>
            <a:r>
              <a:rPr lang="en-US" sz="2200" kern="800">
                <a:latin typeface="+mn-lt"/>
                <a:cs typeface="Segoe UI Light"/>
              </a:rPr>
              <a:t>For more information, see </a:t>
            </a:r>
            <a:r>
              <a:rPr lang="en-US" sz="2200" b="1" kern="800">
                <a:latin typeface="+mn-lt"/>
                <a:cs typeface="Segoe UI Light"/>
              </a:rPr>
              <a:t>Use of Microsoft Copyrighted Content </a:t>
            </a:r>
            <a:r>
              <a:rPr lang="en-US" sz="2200" kern="800">
                <a:latin typeface="+mn-lt"/>
                <a:cs typeface="Segoe UI Light"/>
              </a:rPr>
              <a:t>at</a:t>
            </a:r>
            <a:br>
              <a:rPr lang="en-US" sz="2200" kern="800">
                <a:latin typeface="+mn-lt"/>
                <a:cs typeface="Segoe UI Light"/>
              </a:rPr>
            </a:br>
            <a:r>
              <a:rPr lang="en-US" sz="2200" i="0" kern="800">
                <a:latin typeface="+mn-lt"/>
                <a:cs typeface="Segoe UI Light"/>
                <a:hlinkClick r:id="rId2"/>
              </a:rPr>
              <a:t>http://www.microsoft.com/about/legal/permissions/</a:t>
            </a:r>
            <a:endParaRPr lang="en-US" sz="2200" i="0" kern="800">
              <a:latin typeface="+mn-lt"/>
              <a:cs typeface="Segoe UI Light"/>
            </a:endParaRPr>
          </a:p>
          <a:p>
            <a:pPr defTabSz="914403">
              <a:lnSpc>
                <a:spcPct val="170000"/>
              </a:lnSpc>
              <a:buSzTx/>
            </a:pPr>
            <a:r>
              <a:rPr lang="en-US" sz="2200" kern="800">
                <a:latin typeface="+mn-lt"/>
                <a:cs typeface="Segoe UI Light"/>
              </a:rPr>
              <a:t>Microsoft®, Internet Explorer®, Outlook®, SkyDrive®, Windows Vista®, Zune®, Xbox 360®, DirectX®,  Active Directory®,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3968791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2106229" cy="899665"/>
          </a:xfrm>
        </p:spPr>
        <p:txBody>
          <a:bodyPr lIns="0" tIns="0" rIns="0" bIns="0"/>
          <a:lstStyle>
            <a:lvl1pPr>
              <a:defRPr sz="2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2676525" y="1168944"/>
            <a:ext cx="9059479" cy="3786998"/>
          </a:xfrm>
        </p:spPr>
        <p:txBody>
          <a:bodyPr wrap="square" lIns="0" tIns="0" rIns="0" bIns="0">
            <a:noAutofit/>
          </a:bodyPr>
          <a:lstStyle>
            <a:lvl1pPr marL="0" indent="0" defTabSz="517527">
              <a:spcAft>
                <a:spcPts val="500"/>
              </a:spcAft>
              <a:buNone/>
              <a:defRPr sz="1800" spc="0" baseline="0">
                <a:solidFill>
                  <a:schemeClr val="tx2"/>
                </a:solidFill>
              </a:defRPr>
            </a:lvl1pPr>
            <a:lvl2pPr marL="228601" indent="0">
              <a:buNone/>
              <a:defRPr sz="1800"/>
            </a:lvl2pPr>
            <a:lvl3pPr marL="457202" indent="0">
              <a:buNone/>
              <a:defRPr sz="1800"/>
            </a:lvl3pPr>
            <a:lvl4pPr marL="685803" indent="0">
              <a:buNone/>
              <a:defRPr sz="1800"/>
            </a:lvl4pPr>
            <a:lvl5pPr marL="914403"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778D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738664"/>
          </a:xfrm>
          <a:noFill/>
        </p:spPr>
        <p:txBody>
          <a:bodyPr wrap="square" tIns="91440" bIns="91440" anchor="t" anchorCtr="0">
            <a:spAutoFit/>
          </a:bodyPr>
          <a:lstStyle>
            <a:lvl1pPr>
              <a:defRPr sz="4000" spc="-100" baseline="0">
                <a:gradFill>
                  <a:gsLst>
                    <a:gs pos="100000">
                      <a:schemeClr val="tx1"/>
                    </a:gs>
                    <a:gs pos="0">
                      <a:schemeClr val="tx1"/>
                    </a:gs>
                  </a:gsLst>
                  <a:lin ang="5400000" scaled="0"/>
                </a:gradFill>
              </a:defRPr>
            </a:lvl1pPr>
          </a:lstStyle>
          <a:p>
            <a:r>
              <a:rPr lang="en-US"/>
              <a:t>Section title</a:t>
            </a:r>
          </a:p>
        </p:txBody>
      </p:sp>
      <p:sp>
        <p:nvSpPr>
          <p:cNvPr id="3" name="Content Placeholder 4">
            <a:extLst>
              <a:ext uri="{FF2B5EF4-FFF2-40B4-BE49-F238E27FC236}">
                <a16:creationId xmlns:a16="http://schemas.microsoft.com/office/drawing/2014/main" id="{6ABF4464-1F25-4CC4-9434-1E946E56E9DD}"/>
              </a:ext>
            </a:extLst>
          </p:cNvPr>
          <p:cNvSpPr>
            <a:spLocks noGrp="1"/>
          </p:cNvSpPr>
          <p:nvPr>
            <p:ph sz="quarter" idx="10" hasCustomPrompt="1"/>
          </p:nvPr>
        </p:nvSpPr>
        <p:spPr>
          <a:xfrm>
            <a:off x="473315" y="4333981"/>
            <a:ext cx="426270" cy="447229"/>
          </a:xfrm>
          <a:prstGeom prst="ellipse">
            <a:avLst/>
          </a:prstGeom>
        </p:spPr>
        <p:txBody>
          <a:bodyPr anchor="ctr"/>
          <a:lstStyle>
            <a:lvl1pPr marL="0" indent="0" algn="ctr">
              <a:buNone/>
              <a:defRPr sz="800"/>
            </a:lvl1pPr>
            <a:lvl5pPr>
              <a:defRPr/>
            </a:lvl5pPr>
          </a:lstStyle>
          <a:p>
            <a:pPr lvl="0"/>
            <a:r>
              <a:rPr lang="en-US"/>
              <a:t>.</a:t>
            </a:r>
          </a:p>
        </p:txBody>
      </p:sp>
      <p:sp>
        <p:nvSpPr>
          <p:cNvPr id="4" name="Text Placeholder 6">
            <a:extLst>
              <a:ext uri="{FF2B5EF4-FFF2-40B4-BE49-F238E27FC236}">
                <a16:creationId xmlns:a16="http://schemas.microsoft.com/office/drawing/2014/main" id="{38F979BF-009F-4634-9401-5A94AD0AB945}"/>
              </a:ext>
            </a:extLst>
          </p:cNvPr>
          <p:cNvSpPr>
            <a:spLocks noGrp="1"/>
          </p:cNvSpPr>
          <p:nvPr>
            <p:ph type="body" sz="quarter" idx="11" hasCustomPrompt="1"/>
          </p:nvPr>
        </p:nvSpPr>
        <p:spPr>
          <a:xfrm>
            <a:off x="1285875" y="4333981"/>
            <a:ext cx="10547350" cy="492443"/>
          </a:xfrm>
        </p:spPr>
        <p:txBody>
          <a:bodyPr/>
          <a:lstStyle>
            <a:lvl1pPr marL="0" indent="0">
              <a:buNone/>
              <a:defRPr sz="2000"/>
            </a:lvl1pPr>
          </a:lstStyle>
          <a:p>
            <a:pPr lvl="0"/>
            <a:r>
              <a:rPr lang="en-US"/>
              <a:t>Subtitle</a:t>
            </a:r>
          </a:p>
        </p:txBody>
      </p:sp>
      <p:pic>
        <p:nvPicPr>
          <p:cNvPr id="843" name="Picture 842">
            <a:extLst>
              <a:ext uri="{FF2B5EF4-FFF2-40B4-BE49-F238E27FC236}">
                <a16:creationId xmlns:a16="http://schemas.microsoft.com/office/drawing/2014/main" id="{88341F09-7BD2-4D9E-A37B-1BB60F8A83EB}"/>
              </a:ext>
            </a:extLst>
          </p:cNvPr>
          <p:cNvPicPr>
            <a:picLocks noChangeAspect="1"/>
          </p:cNvPicPr>
          <p:nvPr userDrawn="1"/>
        </p:nvPicPr>
        <p:blipFill>
          <a:blip r:embed="rId2"/>
          <a:stretch>
            <a:fillRect/>
          </a:stretch>
        </p:blipFill>
        <p:spPr>
          <a:xfrm>
            <a:off x="8624268" y="35815"/>
            <a:ext cx="3401863" cy="6748857"/>
          </a:xfrm>
          <a:prstGeom prst="rect">
            <a:avLst/>
          </a:prstGeom>
        </p:spPr>
      </p:pic>
    </p:spTree>
    <p:extLst>
      <p:ext uri="{BB962C8B-B14F-4D97-AF65-F5344CB8AC3E}">
        <p14:creationId xmlns:p14="http://schemas.microsoft.com/office/powerpoint/2010/main" val="2463124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Dark Gra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738664"/>
          </a:xfrm>
          <a:noFill/>
        </p:spPr>
        <p:txBody>
          <a:bodyPr wrap="square" tIns="91440" bIns="91440" anchor="t" anchorCtr="0">
            <a:spAutoFit/>
          </a:bodyPr>
          <a:lstStyle>
            <a:lvl1pPr>
              <a:defRPr sz="4000" spc="-100" baseline="0">
                <a:solidFill>
                  <a:srgbClr val="50E6FF"/>
                </a:solidFill>
              </a:defRPr>
            </a:lvl1pPr>
          </a:lstStyle>
          <a:p>
            <a:r>
              <a:rPr lang="en-US"/>
              <a:t>Section title</a:t>
            </a:r>
          </a:p>
        </p:txBody>
      </p:sp>
      <p:sp>
        <p:nvSpPr>
          <p:cNvPr id="5" name="Content Placeholder 4">
            <a:extLst>
              <a:ext uri="{FF2B5EF4-FFF2-40B4-BE49-F238E27FC236}">
                <a16:creationId xmlns:a16="http://schemas.microsoft.com/office/drawing/2014/main" id="{47A9E628-5AC3-4976-AB1B-B8A55E079A9A}"/>
              </a:ext>
            </a:extLst>
          </p:cNvPr>
          <p:cNvSpPr>
            <a:spLocks noGrp="1"/>
          </p:cNvSpPr>
          <p:nvPr>
            <p:ph sz="quarter" idx="10" hasCustomPrompt="1"/>
          </p:nvPr>
        </p:nvSpPr>
        <p:spPr>
          <a:xfrm>
            <a:off x="473315" y="4333981"/>
            <a:ext cx="426270" cy="447229"/>
          </a:xfrm>
          <a:prstGeom prst="ellipse">
            <a:avLst/>
          </a:prstGeom>
        </p:spPr>
        <p:txBody>
          <a:bodyPr anchor="ctr"/>
          <a:lstStyle>
            <a:lvl1pPr marL="0" indent="0" algn="ctr">
              <a:buNone/>
              <a:defRPr sz="800"/>
            </a:lvl1pPr>
            <a:lvl5pPr>
              <a:defRPr/>
            </a:lvl5pPr>
          </a:lstStyle>
          <a:p>
            <a:pPr lvl="0"/>
            <a:r>
              <a:rPr lang="en-US"/>
              <a:t>.</a:t>
            </a:r>
          </a:p>
        </p:txBody>
      </p:sp>
      <p:sp>
        <p:nvSpPr>
          <p:cNvPr id="7" name="Text Placeholder 6">
            <a:extLst>
              <a:ext uri="{FF2B5EF4-FFF2-40B4-BE49-F238E27FC236}">
                <a16:creationId xmlns:a16="http://schemas.microsoft.com/office/drawing/2014/main" id="{1977F0DA-5260-4537-B0F9-EE62CA16B80D}"/>
              </a:ext>
            </a:extLst>
          </p:cNvPr>
          <p:cNvSpPr>
            <a:spLocks noGrp="1"/>
          </p:cNvSpPr>
          <p:nvPr>
            <p:ph type="body" sz="quarter" idx="11" hasCustomPrompt="1"/>
          </p:nvPr>
        </p:nvSpPr>
        <p:spPr>
          <a:xfrm>
            <a:off x="1285875" y="4333981"/>
            <a:ext cx="10547350" cy="492443"/>
          </a:xfrm>
        </p:spPr>
        <p:txBody>
          <a:bodyPr/>
          <a:lstStyle>
            <a:lvl1pPr marL="0" indent="0">
              <a:buNone/>
              <a:defRPr sz="2000">
                <a:solidFill>
                  <a:schemeClr val="bg2">
                    <a:lumMod val="20000"/>
                    <a:lumOff val="80000"/>
                  </a:schemeClr>
                </a:solidFill>
              </a:defRPr>
            </a:lvl1pPr>
          </a:lstStyle>
          <a:p>
            <a:pPr lvl="0"/>
            <a:r>
              <a:rPr lang="en-US"/>
              <a:t>Subtitle</a:t>
            </a:r>
          </a:p>
        </p:txBody>
      </p:sp>
      <p:pic>
        <p:nvPicPr>
          <p:cNvPr id="3" name="Graphic 2">
            <a:extLst>
              <a:ext uri="{FF2B5EF4-FFF2-40B4-BE49-F238E27FC236}">
                <a16:creationId xmlns:a16="http://schemas.microsoft.com/office/drawing/2014/main" id="{30B2A171-ABE2-4533-8F3F-61D18638B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1381894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Gra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627864"/>
          </a:xfrm>
          <a:noFill/>
        </p:spPr>
        <p:txBody>
          <a:bodyPr wrap="square" tIns="91440" bIns="91440" anchor="t" anchorCtr="0">
            <a:spAutoFit/>
          </a:bodyPr>
          <a:lstStyle>
            <a:lvl1pPr>
              <a:defRPr sz="3200" spc="-100" baseline="0">
                <a:solidFill>
                  <a:srgbClr val="50E6FF"/>
                </a:solidFill>
              </a:defRPr>
            </a:lvl1pPr>
          </a:lstStyle>
          <a:p>
            <a:r>
              <a:rPr lang="en-US"/>
              <a:t>Section title</a:t>
            </a:r>
          </a:p>
        </p:txBody>
      </p:sp>
      <p:sp>
        <p:nvSpPr>
          <p:cNvPr id="5" name="Content Placeholder 4">
            <a:extLst>
              <a:ext uri="{FF2B5EF4-FFF2-40B4-BE49-F238E27FC236}">
                <a16:creationId xmlns:a16="http://schemas.microsoft.com/office/drawing/2014/main" id="{47A9E628-5AC3-4976-AB1B-B8A55E079A9A}"/>
              </a:ext>
            </a:extLst>
          </p:cNvPr>
          <p:cNvSpPr>
            <a:spLocks noGrp="1"/>
          </p:cNvSpPr>
          <p:nvPr>
            <p:ph sz="quarter" idx="10" hasCustomPrompt="1"/>
          </p:nvPr>
        </p:nvSpPr>
        <p:spPr>
          <a:xfrm>
            <a:off x="473315" y="4333981"/>
            <a:ext cx="426270" cy="447229"/>
          </a:xfrm>
          <a:prstGeom prst="ellipse">
            <a:avLst/>
          </a:prstGeom>
        </p:spPr>
        <p:txBody>
          <a:bodyPr anchor="ctr"/>
          <a:lstStyle>
            <a:lvl1pPr marL="0" indent="0" algn="ctr">
              <a:buNone/>
              <a:defRPr sz="800"/>
            </a:lvl1pPr>
            <a:lvl5pPr>
              <a:defRPr/>
            </a:lvl5pPr>
          </a:lstStyle>
          <a:p>
            <a:pPr lvl="0"/>
            <a:r>
              <a:rPr lang="en-US"/>
              <a:t>.</a:t>
            </a:r>
          </a:p>
        </p:txBody>
      </p:sp>
      <p:sp>
        <p:nvSpPr>
          <p:cNvPr id="7" name="Text Placeholder 6">
            <a:extLst>
              <a:ext uri="{FF2B5EF4-FFF2-40B4-BE49-F238E27FC236}">
                <a16:creationId xmlns:a16="http://schemas.microsoft.com/office/drawing/2014/main" id="{1977F0DA-5260-4537-B0F9-EE62CA16B80D}"/>
              </a:ext>
            </a:extLst>
          </p:cNvPr>
          <p:cNvSpPr>
            <a:spLocks noGrp="1"/>
          </p:cNvSpPr>
          <p:nvPr>
            <p:ph type="body" sz="quarter" idx="11" hasCustomPrompt="1"/>
          </p:nvPr>
        </p:nvSpPr>
        <p:spPr>
          <a:xfrm>
            <a:off x="1285875" y="4333981"/>
            <a:ext cx="10547350" cy="461665"/>
          </a:xfrm>
        </p:spPr>
        <p:txBody>
          <a:bodyPr/>
          <a:lstStyle>
            <a:lvl1pPr marL="0" indent="0">
              <a:buNone/>
              <a:defRPr sz="1800">
                <a:solidFill>
                  <a:schemeClr val="bg2">
                    <a:lumMod val="20000"/>
                    <a:lumOff val="80000"/>
                  </a:schemeClr>
                </a:solidFill>
              </a:defRPr>
            </a:lvl1pPr>
          </a:lstStyle>
          <a:p>
            <a:pPr lvl="0"/>
            <a:r>
              <a:rPr lang="en-US"/>
              <a:t>Subtitle</a:t>
            </a:r>
          </a:p>
        </p:txBody>
      </p:sp>
      <p:pic>
        <p:nvPicPr>
          <p:cNvPr id="3" name="Graphic 2">
            <a:extLst>
              <a:ext uri="{FF2B5EF4-FFF2-40B4-BE49-F238E27FC236}">
                <a16:creationId xmlns:a16="http://schemas.microsoft.com/office/drawing/2014/main" id="{30B2A171-ABE2-4533-8F3F-61D18638B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750592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627864"/>
          </a:xfrm>
          <a:noFill/>
        </p:spPr>
        <p:txBody>
          <a:bodyPr wrap="square" tIns="91440" bIns="91440" anchor="t" anchorCtr="0">
            <a:spAutoFit/>
          </a:bodyPr>
          <a:lstStyle>
            <a:lvl1pPr>
              <a:defRPr sz="3200" spc="-100" baseline="0">
                <a:solidFill>
                  <a:schemeClr val="bg1">
                    <a:lumMod val="50000"/>
                  </a:schemeClr>
                </a:solidFill>
              </a:defRPr>
            </a:lvl1pPr>
          </a:lstStyle>
          <a:p>
            <a:r>
              <a:rPr lang="en-US"/>
              <a:t>Section title</a:t>
            </a:r>
          </a:p>
        </p:txBody>
      </p:sp>
      <p:sp>
        <p:nvSpPr>
          <p:cNvPr id="5" name="Content Placeholder 4">
            <a:extLst>
              <a:ext uri="{FF2B5EF4-FFF2-40B4-BE49-F238E27FC236}">
                <a16:creationId xmlns:a16="http://schemas.microsoft.com/office/drawing/2014/main" id="{47A9E628-5AC3-4976-AB1B-B8A55E079A9A}"/>
              </a:ext>
            </a:extLst>
          </p:cNvPr>
          <p:cNvSpPr>
            <a:spLocks noGrp="1"/>
          </p:cNvSpPr>
          <p:nvPr>
            <p:ph sz="quarter" idx="10" hasCustomPrompt="1"/>
          </p:nvPr>
        </p:nvSpPr>
        <p:spPr>
          <a:xfrm>
            <a:off x="473315" y="4333981"/>
            <a:ext cx="426270" cy="447229"/>
          </a:xfrm>
          <a:prstGeom prst="ellipse">
            <a:avLst/>
          </a:prstGeom>
        </p:spPr>
        <p:txBody>
          <a:bodyPr anchor="ctr"/>
          <a:lstStyle>
            <a:lvl1pPr marL="0" indent="0" algn="ctr">
              <a:buNone/>
              <a:defRPr sz="800"/>
            </a:lvl1pPr>
            <a:lvl5pPr>
              <a:defRPr/>
            </a:lvl5pPr>
          </a:lstStyle>
          <a:p>
            <a:pPr lvl="0"/>
            <a:r>
              <a:rPr lang="en-US"/>
              <a:t>.</a:t>
            </a:r>
          </a:p>
        </p:txBody>
      </p:sp>
      <p:sp>
        <p:nvSpPr>
          <p:cNvPr id="7" name="Text Placeholder 6">
            <a:extLst>
              <a:ext uri="{FF2B5EF4-FFF2-40B4-BE49-F238E27FC236}">
                <a16:creationId xmlns:a16="http://schemas.microsoft.com/office/drawing/2014/main" id="{1977F0DA-5260-4537-B0F9-EE62CA16B80D}"/>
              </a:ext>
            </a:extLst>
          </p:cNvPr>
          <p:cNvSpPr>
            <a:spLocks noGrp="1"/>
          </p:cNvSpPr>
          <p:nvPr>
            <p:ph type="body" sz="quarter" idx="11" hasCustomPrompt="1"/>
          </p:nvPr>
        </p:nvSpPr>
        <p:spPr>
          <a:xfrm>
            <a:off x="1285875" y="4333981"/>
            <a:ext cx="10547350" cy="461665"/>
          </a:xfrm>
        </p:spPr>
        <p:txBody>
          <a:bodyPr/>
          <a:lstStyle>
            <a:lvl1pPr marL="0" indent="0">
              <a:buNone/>
              <a:defRPr sz="1800">
                <a:solidFill>
                  <a:schemeClr val="bg1">
                    <a:lumMod val="50000"/>
                  </a:schemeClr>
                </a:solidFill>
              </a:defRPr>
            </a:lvl1pPr>
          </a:lstStyle>
          <a:p>
            <a:pPr lvl="0"/>
            <a:r>
              <a:rPr lang="en-US"/>
              <a:t>Subtitle</a:t>
            </a:r>
          </a:p>
        </p:txBody>
      </p:sp>
      <p:pic>
        <p:nvPicPr>
          <p:cNvPr id="3" name="Graphic 2">
            <a:extLst>
              <a:ext uri="{FF2B5EF4-FFF2-40B4-BE49-F238E27FC236}">
                <a16:creationId xmlns:a16="http://schemas.microsoft.com/office/drawing/2014/main" id="{30B2A171-ABE2-4533-8F3F-61D18638B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424370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17852453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3" name="Text Placeholder 3">
            <a:extLst>
              <a:ext uri="{FF2B5EF4-FFF2-40B4-BE49-F238E27FC236}">
                <a16:creationId xmlns:a16="http://schemas.microsoft.com/office/drawing/2014/main" id="{B8334C8E-AD19-4839-8406-132E6EDC63E8}"/>
              </a:ext>
            </a:extLst>
          </p:cNvPr>
          <p:cNvSpPr>
            <a:spLocks noGrp="1"/>
          </p:cNvSpPr>
          <p:nvPr>
            <p:ph type="body" sz="quarter" idx="12" hasCustomPrompt="1"/>
          </p:nvPr>
        </p:nvSpPr>
        <p:spPr>
          <a:xfrm>
            <a:off x="455996" y="1145576"/>
            <a:ext cx="11306469" cy="307777"/>
          </a:xfrm>
        </p:spPr>
        <p:txBody>
          <a:bodyPr wrap="square" lIns="0" tIns="0" rIns="0" bIns="0">
            <a:spAutoFit/>
          </a:bodyPr>
          <a:lstStyle>
            <a:lvl1pPr marL="0" indent="0">
              <a:lnSpc>
                <a:spcPts val="2400"/>
              </a:lnSpc>
              <a:buNone/>
              <a:defRPr lang="en-US" sz="2000" kern="1200" spc="0" baseline="0" dirty="0">
                <a:solidFill>
                  <a:srgbClr val="0070C0"/>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endParaRPr lang="en-US"/>
          </a:p>
        </p:txBody>
      </p:sp>
    </p:spTree>
    <p:extLst>
      <p:ext uri="{BB962C8B-B14F-4D97-AF65-F5344CB8AC3E}">
        <p14:creationId xmlns:p14="http://schemas.microsoft.com/office/powerpoint/2010/main" val="21418035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Simp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F621A4-9EEA-4880-8AA6-9B98C75D34D6}"/>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8" name="Content Placeholder 3">
            <a:extLst>
              <a:ext uri="{FF2B5EF4-FFF2-40B4-BE49-F238E27FC236}">
                <a16:creationId xmlns:a16="http://schemas.microsoft.com/office/drawing/2014/main" id="{52EC972C-AC4B-4C19-BAE4-E3D07C0908D8}"/>
              </a:ext>
            </a:extLst>
          </p:cNvPr>
          <p:cNvSpPr>
            <a:spLocks noGrp="1"/>
          </p:cNvSpPr>
          <p:nvPr>
            <p:ph sz="quarter" idx="11"/>
          </p:nvPr>
        </p:nvSpPr>
        <p:spPr>
          <a:xfrm>
            <a:off x="455995" y="1189178"/>
            <a:ext cx="11306469" cy="16004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4022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FDF6D4-0577-432D-8F1D-667D81BA46A9}"/>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10" name="Content Placeholder 3">
            <a:extLst>
              <a:ext uri="{FF2B5EF4-FFF2-40B4-BE49-F238E27FC236}">
                <a16:creationId xmlns:a16="http://schemas.microsoft.com/office/drawing/2014/main" id="{E0D2BD40-F022-46DA-9D0A-31F7A01381DD}"/>
              </a:ext>
            </a:extLst>
          </p:cNvPr>
          <p:cNvSpPr>
            <a:spLocks noGrp="1"/>
          </p:cNvSpPr>
          <p:nvPr>
            <p:ph sz="quarter" idx="11"/>
          </p:nvPr>
        </p:nvSpPr>
        <p:spPr>
          <a:xfrm>
            <a:off x="455995" y="1189178"/>
            <a:ext cx="11306469" cy="53005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66341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Notes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Section information</a:t>
            </a:r>
          </a:p>
        </p:txBody>
      </p:sp>
      <p:sp>
        <p:nvSpPr>
          <p:cNvPr id="3" name="Rectangle 2">
            <a:extLst>
              <a:ext uri="{FF2B5EF4-FFF2-40B4-BE49-F238E27FC236}">
                <a16:creationId xmlns:a16="http://schemas.microsoft.com/office/drawing/2014/main" id="{555BE812-E3B5-4F73-B62D-1771A2161762}"/>
              </a:ext>
            </a:extLst>
          </p:cNvPr>
          <p:cNvSpPr/>
          <p:nvPr userDrawn="1"/>
        </p:nvSpPr>
        <p:spPr bwMode="auto">
          <a:xfrm>
            <a:off x="0" y="1"/>
            <a:ext cx="12192000" cy="34336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5" fontAlgn="base">
              <a:lnSpc>
                <a:spcPct val="90000"/>
              </a:lnSpc>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INTERNAL ONLY SLIDE – DO NOT SHOW OR PRINT THIS SLIDE</a:t>
            </a:r>
          </a:p>
        </p:txBody>
      </p:sp>
      <p:sp>
        <p:nvSpPr>
          <p:cNvPr id="7" name="Content Placeholder 3">
            <a:extLst>
              <a:ext uri="{FF2B5EF4-FFF2-40B4-BE49-F238E27FC236}">
                <a16:creationId xmlns:a16="http://schemas.microsoft.com/office/drawing/2014/main" id="{3FEF679C-9A3D-40C0-9F9F-6EFFF73F2D9A}"/>
              </a:ext>
            </a:extLst>
          </p:cNvPr>
          <p:cNvSpPr>
            <a:spLocks noGrp="1"/>
          </p:cNvSpPr>
          <p:nvPr>
            <p:ph sz="quarter" idx="12"/>
          </p:nvPr>
        </p:nvSpPr>
        <p:spPr>
          <a:xfrm>
            <a:off x="455995" y="1189178"/>
            <a:ext cx="11306469" cy="53005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444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F621A4-9EEA-4880-8AA6-9B98C75D34D6}"/>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8" name="Content Placeholder 3">
            <a:extLst>
              <a:ext uri="{FF2B5EF4-FFF2-40B4-BE49-F238E27FC236}">
                <a16:creationId xmlns:a16="http://schemas.microsoft.com/office/drawing/2014/main" id="{52EC972C-AC4B-4C19-BAE4-E3D07C0908D8}"/>
              </a:ext>
            </a:extLst>
          </p:cNvPr>
          <p:cNvSpPr>
            <a:spLocks noGrp="1"/>
          </p:cNvSpPr>
          <p:nvPr>
            <p:ph sz="quarter" idx="11"/>
          </p:nvPr>
        </p:nvSpPr>
        <p:spPr>
          <a:xfrm>
            <a:off x="455995" y="1189178"/>
            <a:ext cx="11306469" cy="5313222"/>
          </a:xfrm>
        </p:spPr>
        <p:txBody>
          <a:bodyPr/>
          <a:lstStyle>
            <a:lvl1pPr marL="0" indent="0">
              <a:buNone/>
              <a:defRPr/>
            </a:lvl1pPr>
            <a:lvl2pPr marL="228600" indent="0">
              <a:buNone/>
              <a:defRPr/>
            </a:lvl2pPr>
            <a:lvl3pPr marL="457200" indent="0">
              <a:buNone/>
              <a:defRPr/>
            </a:lvl3pPr>
            <a:lvl4pPr marL="658368" indent="0">
              <a:buNone/>
              <a:defRPr/>
            </a:lvl4pPr>
            <a:lvl5pPr marL="8595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55813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64F0CF-9BDB-4362-9193-83ADC4FA3311}"/>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7" name="Content Placeholder 4">
            <a:extLst>
              <a:ext uri="{FF2B5EF4-FFF2-40B4-BE49-F238E27FC236}">
                <a16:creationId xmlns:a16="http://schemas.microsoft.com/office/drawing/2014/main" id="{E19E5652-8D2A-4584-8C14-ED60EA9DB0B6}"/>
              </a:ext>
            </a:extLst>
          </p:cNvPr>
          <p:cNvSpPr>
            <a:spLocks noGrp="1"/>
          </p:cNvSpPr>
          <p:nvPr>
            <p:ph sz="quarter" idx="12"/>
          </p:nvPr>
        </p:nvSpPr>
        <p:spPr>
          <a:xfrm>
            <a:off x="455996" y="1187644"/>
            <a:ext cx="5427461" cy="16004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a:extLst>
              <a:ext uri="{FF2B5EF4-FFF2-40B4-BE49-F238E27FC236}">
                <a16:creationId xmlns:a16="http://schemas.microsoft.com/office/drawing/2014/main" id="{A8936236-519E-44FA-A7D6-23AF2F894F80}"/>
              </a:ext>
            </a:extLst>
          </p:cNvPr>
          <p:cNvSpPr>
            <a:spLocks noGrp="1"/>
          </p:cNvSpPr>
          <p:nvPr>
            <p:ph sz="quarter" idx="13"/>
          </p:nvPr>
        </p:nvSpPr>
        <p:spPr>
          <a:xfrm>
            <a:off x="6335004" y="1187644"/>
            <a:ext cx="5427460" cy="16004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7419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64F0CF-9BDB-4362-9193-83ADC4FA3311}"/>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7" name="Content Placeholder 4">
            <a:extLst>
              <a:ext uri="{FF2B5EF4-FFF2-40B4-BE49-F238E27FC236}">
                <a16:creationId xmlns:a16="http://schemas.microsoft.com/office/drawing/2014/main" id="{E19E5652-8D2A-4584-8C14-ED60EA9DB0B6}"/>
              </a:ext>
            </a:extLst>
          </p:cNvPr>
          <p:cNvSpPr>
            <a:spLocks noGrp="1"/>
          </p:cNvSpPr>
          <p:nvPr>
            <p:ph sz="quarter" idx="12"/>
          </p:nvPr>
        </p:nvSpPr>
        <p:spPr>
          <a:xfrm>
            <a:off x="455996" y="1187644"/>
            <a:ext cx="5427461"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a:extLst>
              <a:ext uri="{FF2B5EF4-FFF2-40B4-BE49-F238E27FC236}">
                <a16:creationId xmlns:a16="http://schemas.microsoft.com/office/drawing/2014/main" id="{A8936236-519E-44FA-A7D6-23AF2F894F80}"/>
              </a:ext>
            </a:extLst>
          </p:cNvPr>
          <p:cNvSpPr>
            <a:spLocks noGrp="1"/>
          </p:cNvSpPr>
          <p:nvPr>
            <p:ph sz="quarter" idx="13"/>
          </p:nvPr>
        </p:nvSpPr>
        <p:spPr>
          <a:xfrm>
            <a:off x="6335004" y="1187644"/>
            <a:ext cx="542746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16028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64F0CF-9BDB-4362-9193-83ADC4FA3311}"/>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7" name="Content Placeholder 4">
            <a:extLst>
              <a:ext uri="{FF2B5EF4-FFF2-40B4-BE49-F238E27FC236}">
                <a16:creationId xmlns:a16="http://schemas.microsoft.com/office/drawing/2014/main" id="{E19E5652-8D2A-4584-8C14-ED60EA9DB0B6}"/>
              </a:ext>
            </a:extLst>
          </p:cNvPr>
          <p:cNvSpPr>
            <a:spLocks noGrp="1"/>
          </p:cNvSpPr>
          <p:nvPr>
            <p:ph sz="quarter" idx="12"/>
          </p:nvPr>
        </p:nvSpPr>
        <p:spPr>
          <a:xfrm>
            <a:off x="455996" y="1187644"/>
            <a:ext cx="5427461" cy="1600438"/>
          </a:xfrm>
        </p:spPr>
        <p:txBody>
          <a:bodyPr/>
          <a:lstStyle>
            <a:lvl1pPr marL="0" indent="0">
              <a:buNone/>
              <a:defRPr/>
            </a:lvl1pPr>
            <a:lvl2pPr marL="228600" indent="0">
              <a:buNone/>
              <a:defRPr/>
            </a:lvl2pPr>
            <a:lvl3pPr marL="457200" indent="0">
              <a:buNone/>
              <a:defRPr/>
            </a:lvl3pPr>
            <a:lvl4pPr marL="658368" indent="0">
              <a:buNone/>
              <a:defRPr/>
            </a:lvl4pPr>
            <a:lvl5pPr marL="8595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a:extLst>
              <a:ext uri="{FF2B5EF4-FFF2-40B4-BE49-F238E27FC236}">
                <a16:creationId xmlns:a16="http://schemas.microsoft.com/office/drawing/2014/main" id="{A8936236-519E-44FA-A7D6-23AF2F894F80}"/>
              </a:ext>
            </a:extLst>
          </p:cNvPr>
          <p:cNvSpPr>
            <a:spLocks noGrp="1"/>
          </p:cNvSpPr>
          <p:nvPr>
            <p:ph sz="quarter" idx="13"/>
          </p:nvPr>
        </p:nvSpPr>
        <p:spPr>
          <a:xfrm>
            <a:off x="6335004" y="1187644"/>
            <a:ext cx="5427460" cy="1600438"/>
          </a:xfrm>
        </p:spPr>
        <p:txBody>
          <a:bodyPr/>
          <a:lstStyle>
            <a:lvl1pPr marL="0" indent="0">
              <a:buNone/>
              <a:defRPr/>
            </a:lvl1pPr>
            <a:lvl2pPr marL="228600" indent="0">
              <a:buNone/>
              <a:defRPr/>
            </a:lvl2pPr>
            <a:lvl3pPr marL="457200" indent="0">
              <a:buNone/>
              <a:defRPr/>
            </a:lvl3pPr>
            <a:lvl4pPr marL="658368" indent="0">
              <a:buNone/>
              <a:defRPr/>
            </a:lvl4pPr>
            <a:lvl5pPr marL="8595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9314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0000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9519702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9560669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75737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0710994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8360950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23CC664-3DB2-41A2-9E4C-EB229BD44F8E}"/>
              </a:ext>
            </a:extLst>
          </p:cNvPr>
          <p:cNvSpPr/>
          <p:nvPr userDrawn="1"/>
        </p:nvSpPr>
        <p:spPr bwMode="auto">
          <a:xfrm rot="16200000">
            <a:off x="6050761" y="2777377"/>
            <a:ext cx="2586032" cy="1257297"/>
          </a:xfrm>
          <a:prstGeom prst="rect">
            <a:avLst/>
          </a:prstGeom>
          <a:gradFill>
            <a:gsLst>
              <a:gs pos="15000">
                <a:srgbClr val="1A1A1F">
                  <a:alpha val="0"/>
                </a:srgbClr>
              </a:gs>
              <a:gs pos="83000">
                <a:srgbClr val="1A1A1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CA092ED-6530-4064-9B7D-84642843E01D}"/>
              </a:ext>
            </a:extLst>
          </p:cNvPr>
          <p:cNvPicPr>
            <a:picLocks noChangeAspect="1"/>
          </p:cNvPicPr>
          <p:nvPr userDrawn="1"/>
        </p:nvPicPr>
        <p:blipFill rotWithShape="1">
          <a:blip r:embed="rId2"/>
          <a:srcRect l="48874"/>
          <a:stretch/>
        </p:blipFill>
        <p:spPr>
          <a:xfrm>
            <a:off x="7867650" y="2114592"/>
            <a:ext cx="4324350" cy="2584450"/>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2113011"/>
            <a:ext cx="9630389" cy="1059549"/>
          </a:xfrm>
          <a:noFill/>
        </p:spPr>
        <p:txBody>
          <a:bodyPr lIns="0" tIns="0" rIns="0" bIns="182880" anchor="b" anchorCtr="0"/>
          <a:lstStyle>
            <a:lvl1pPr>
              <a:defRPr sz="3600" strike="noStrike" spc="-49" baseline="0">
                <a:solidFill>
                  <a:schemeClr val="bg1"/>
                </a:solidFill>
              </a:defRPr>
            </a:lvl1pPr>
          </a:lstStyle>
          <a:p>
            <a:r>
              <a:rPr lang="en-US"/>
              <a:t>Service Title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2" name="Graphic 1">
            <a:extLst>
              <a:ext uri="{FF2B5EF4-FFF2-40B4-BE49-F238E27FC236}">
                <a16:creationId xmlns:a16="http://schemas.microsoft.com/office/drawing/2014/main" id="{FCEEA43D-28B2-4799-B12D-F29120AE6FB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13496" y="52387"/>
            <a:ext cx="3400425" cy="6753225"/>
          </a:xfrm>
          <a:prstGeom prst="rect">
            <a:avLst/>
          </a:prstGeom>
        </p:spPr>
      </p:pic>
      <p:sp>
        <p:nvSpPr>
          <p:cNvPr id="22" name="Text Placeholder 4">
            <a:extLst>
              <a:ext uri="{FF2B5EF4-FFF2-40B4-BE49-F238E27FC236}">
                <a16:creationId xmlns:a16="http://schemas.microsoft.com/office/drawing/2014/main" id="{AB194F2C-2D1C-4F8C-8403-4A3EBF317540}"/>
              </a:ext>
            </a:extLst>
          </p:cNvPr>
          <p:cNvSpPr>
            <a:spLocks noGrp="1"/>
          </p:cNvSpPr>
          <p:nvPr>
            <p:ph type="body" sz="quarter" idx="13" hasCustomPrompt="1"/>
          </p:nvPr>
        </p:nvSpPr>
        <p:spPr>
          <a:xfrm>
            <a:off x="582043" y="4699042"/>
            <a:ext cx="4174108" cy="830997"/>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p>
          <a:p>
            <a:pPr lvl="0"/>
            <a:r>
              <a:rPr lang="en-US"/>
              <a:t>Speaker role</a:t>
            </a:r>
          </a:p>
          <a:p>
            <a:pPr lvl="0"/>
            <a:r>
              <a:rPr lang="en-US"/>
              <a:t>Speaker email</a:t>
            </a:r>
          </a:p>
        </p:txBody>
      </p:sp>
      <p:sp>
        <p:nvSpPr>
          <p:cNvPr id="28" name="Text Placeholder 27">
            <a:extLst>
              <a:ext uri="{FF2B5EF4-FFF2-40B4-BE49-F238E27FC236}">
                <a16:creationId xmlns:a16="http://schemas.microsoft.com/office/drawing/2014/main" id="{97544AEA-4B61-45BA-BD45-9133F14E0AA3}"/>
              </a:ext>
            </a:extLst>
          </p:cNvPr>
          <p:cNvSpPr>
            <a:spLocks noGrp="1"/>
          </p:cNvSpPr>
          <p:nvPr>
            <p:ph type="body" sz="quarter" idx="19" hasCustomPrompt="1"/>
          </p:nvPr>
        </p:nvSpPr>
        <p:spPr>
          <a:xfrm>
            <a:off x="569266" y="3118702"/>
            <a:ext cx="9468516" cy="615553"/>
          </a:xfrm>
        </p:spPr>
        <p:txBody>
          <a:bodyPr/>
          <a:lstStyle>
            <a:lvl1pPr marL="0" indent="0">
              <a:buNone/>
              <a:defRPr sz="2800">
                <a:solidFill>
                  <a:srgbClr val="51E7FF"/>
                </a:solidFill>
                <a:latin typeface="+mn-lt"/>
              </a:defRPr>
            </a:lvl1pPr>
          </a:lstStyle>
          <a:p>
            <a:pPr lvl="0"/>
            <a:r>
              <a:rPr lang="en-US"/>
              <a:t>Module Title</a:t>
            </a:r>
          </a:p>
        </p:txBody>
      </p:sp>
    </p:spTree>
    <p:extLst>
      <p:ext uri="{BB962C8B-B14F-4D97-AF65-F5344CB8AC3E}">
        <p14:creationId xmlns:p14="http://schemas.microsoft.com/office/powerpoint/2010/main" val="2873037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812522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33363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129943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805859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4629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542847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0556569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1066E891-10E7-44C8-AB88-DCAD941156CD}"/>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821735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285999" y="418151"/>
            <a:ext cx="9906003" cy="6439851"/>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Demo layout 1: one column</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17388"/>
            <a:ext cx="5834041" cy="553998"/>
          </a:xfrm>
        </p:spPr>
        <p:txBody>
          <a:bodyPr anchor="ctr" anchorCtr="0"/>
          <a:lstStyle>
            <a:lvl1pPr algn="ctr">
              <a:defRPr/>
            </a:lvl1pPr>
          </a:lstStyle>
          <a:p>
            <a:r>
              <a:rPr lang="en-US"/>
              <a:t>Click icon to add picture</a:t>
            </a:r>
          </a:p>
        </p:txBody>
      </p:sp>
      <p:sp>
        <p:nvSpPr>
          <p:cNvPr id="13" name="Content Placeholder 3">
            <a:extLst>
              <a:ext uri="{FF2B5EF4-FFF2-40B4-BE49-F238E27FC236}">
                <a16:creationId xmlns:a16="http://schemas.microsoft.com/office/drawing/2014/main" id="{51C642B6-9EE2-4242-91DA-241A334EA808}"/>
              </a:ext>
            </a:extLst>
          </p:cNvPr>
          <p:cNvSpPr>
            <a:spLocks noGrp="1"/>
          </p:cNvSpPr>
          <p:nvPr>
            <p:ph sz="quarter" idx="11"/>
          </p:nvPr>
        </p:nvSpPr>
        <p:spPr>
          <a:xfrm>
            <a:off x="455995" y="1525126"/>
            <a:ext cx="3849305" cy="4338522"/>
          </a:xfrm>
        </p:spPr>
        <p:txBody>
          <a:bodyPr/>
          <a:lstStyle>
            <a:lvl1pPr>
              <a:defRPr sz="2000"/>
            </a:lvl1pPr>
            <a:lvl2pPr>
              <a:defRPr sz="1800"/>
            </a:lvl2pPr>
            <a:lvl3pPr>
              <a:defRPr sz="1600"/>
            </a:lvl3pPr>
            <a:lvl4pPr>
              <a:defRPr sz="16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screenshot of a computer&#10;&#10;Description automatically generated">
            <a:extLst>
              <a:ext uri="{FF2B5EF4-FFF2-40B4-BE49-F238E27FC236}">
                <a16:creationId xmlns:a16="http://schemas.microsoft.com/office/drawing/2014/main" id="{6CDF9204-1BD0-484E-A8B8-BDF88A38C2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18653" y="1464907"/>
            <a:ext cx="7573347" cy="4461956"/>
          </a:xfrm>
          <a:prstGeom prst="rect">
            <a:avLst/>
          </a:prstGeom>
        </p:spPr>
      </p:pic>
    </p:spTree>
    <p:extLst>
      <p:ext uri="{BB962C8B-B14F-4D97-AF65-F5344CB8AC3E}">
        <p14:creationId xmlns:p14="http://schemas.microsoft.com/office/powerpoint/2010/main" val="13897991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800" baseline="0"/>
            </a:lvl1pPr>
          </a:lstStyle>
          <a:p>
            <a:r>
              <a:rPr lang="en-US"/>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29"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9017" y="1197326"/>
            <a:ext cx="11473968" cy="1785104"/>
          </a:xfrm>
        </p:spPr>
        <p:txBody>
          <a:bodyPr/>
          <a:lstStyle>
            <a:lvl1pPr marL="0" indent="0">
              <a:buNone/>
              <a:defRPr sz="2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9" indent="0">
              <a:buNone/>
              <a:defRPr sz="2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7"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8"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6"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45360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rgbClr val="1A1A1F"/>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CA092ED-6530-4064-9B7D-84642843E01D}"/>
              </a:ext>
            </a:extLst>
          </p:cNvPr>
          <p:cNvPicPr>
            <a:picLocks noChangeAspect="1"/>
          </p:cNvPicPr>
          <p:nvPr userDrawn="1"/>
        </p:nvPicPr>
        <p:blipFill rotWithShape="1">
          <a:blip r:embed="rId2"/>
          <a:srcRect l="48874"/>
          <a:stretch/>
        </p:blipFill>
        <p:spPr>
          <a:xfrm>
            <a:off x="7867650" y="2114592"/>
            <a:ext cx="4324350" cy="2584450"/>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2113011"/>
            <a:ext cx="9630389" cy="1059549"/>
          </a:xfrm>
          <a:noFill/>
        </p:spPr>
        <p:txBody>
          <a:bodyPr lIns="0" tIns="0" rIns="0" bIns="182880" anchor="b" anchorCtr="0"/>
          <a:lstStyle>
            <a:lvl1pPr>
              <a:defRPr sz="3600" strike="noStrike" spc="-49" baseline="0">
                <a:solidFill>
                  <a:schemeClr val="bg1"/>
                </a:solidFill>
              </a:defRPr>
            </a:lvl1pPr>
          </a:lstStyle>
          <a:p>
            <a:r>
              <a:rPr lang="en-US"/>
              <a:t>Service Title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2" name="Graphic 1">
            <a:extLst>
              <a:ext uri="{FF2B5EF4-FFF2-40B4-BE49-F238E27FC236}">
                <a16:creationId xmlns:a16="http://schemas.microsoft.com/office/drawing/2014/main" id="{FCEEA43D-28B2-4799-B12D-F29120AE6FB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13496" y="52387"/>
            <a:ext cx="3400425" cy="6753225"/>
          </a:xfrm>
          <a:prstGeom prst="rect">
            <a:avLst/>
          </a:prstGeom>
        </p:spPr>
      </p:pic>
      <p:sp>
        <p:nvSpPr>
          <p:cNvPr id="22" name="Text Placeholder 4">
            <a:extLst>
              <a:ext uri="{FF2B5EF4-FFF2-40B4-BE49-F238E27FC236}">
                <a16:creationId xmlns:a16="http://schemas.microsoft.com/office/drawing/2014/main" id="{AB194F2C-2D1C-4F8C-8403-4A3EBF317540}"/>
              </a:ext>
            </a:extLst>
          </p:cNvPr>
          <p:cNvSpPr>
            <a:spLocks noGrp="1"/>
          </p:cNvSpPr>
          <p:nvPr>
            <p:ph type="body" sz="quarter" idx="13" hasCustomPrompt="1"/>
          </p:nvPr>
        </p:nvSpPr>
        <p:spPr>
          <a:xfrm>
            <a:off x="582043" y="4699042"/>
            <a:ext cx="4174108" cy="830997"/>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p>
          <a:p>
            <a:pPr lvl="0"/>
            <a:r>
              <a:rPr lang="en-US"/>
              <a:t>Speaker role</a:t>
            </a:r>
          </a:p>
          <a:p>
            <a:pPr lvl="0"/>
            <a:r>
              <a:rPr lang="en-US"/>
              <a:t>Speaker email</a:t>
            </a:r>
          </a:p>
        </p:txBody>
      </p:sp>
      <p:sp>
        <p:nvSpPr>
          <p:cNvPr id="28" name="Text Placeholder 27">
            <a:extLst>
              <a:ext uri="{FF2B5EF4-FFF2-40B4-BE49-F238E27FC236}">
                <a16:creationId xmlns:a16="http://schemas.microsoft.com/office/drawing/2014/main" id="{97544AEA-4B61-45BA-BD45-9133F14E0AA3}"/>
              </a:ext>
            </a:extLst>
          </p:cNvPr>
          <p:cNvSpPr>
            <a:spLocks noGrp="1"/>
          </p:cNvSpPr>
          <p:nvPr>
            <p:ph type="body" sz="quarter" idx="19" hasCustomPrompt="1"/>
          </p:nvPr>
        </p:nvSpPr>
        <p:spPr>
          <a:xfrm>
            <a:off x="569266" y="3118702"/>
            <a:ext cx="9468516" cy="615553"/>
          </a:xfrm>
        </p:spPr>
        <p:txBody>
          <a:bodyPr/>
          <a:lstStyle>
            <a:lvl1pPr marL="0" indent="0">
              <a:buNone/>
              <a:defRPr sz="2800">
                <a:solidFill>
                  <a:srgbClr val="51E7FF"/>
                </a:solidFill>
                <a:latin typeface="+mn-lt"/>
              </a:defRPr>
            </a:lvl1pPr>
          </a:lstStyle>
          <a:p>
            <a:pPr lvl="0"/>
            <a:r>
              <a:rPr lang="en-US"/>
              <a:t>Module Title</a:t>
            </a:r>
          </a:p>
        </p:txBody>
      </p:sp>
    </p:spTree>
    <p:extLst>
      <p:ext uri="{BB962C8B-B14F-4D97-AF65-F5344CB8AC3E}">
        <p14:creationId xmlns:p14="http://schemas.microsoft.com/office/powerpoint/2010/main" val="3782111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64131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2" indent="0">
              <a:buNone/>
              <a:defRPr/>
            </a:lvl3pPr>
            <a:lvl4pPr marL="685803" indent="0">
              <a:buNone/>
              <a:defRPr/>
            </a:lvl4pPr>
            <a:lvl5pPr marL="914403"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2" indent="0">
              <a:buNone/>
              <a:defRPr/>
            </a:lvl3pPr>
            <a:lvl4pPr marL="685803" indent="0">
              <a:buNone/>
              <a:defRPr/>
            </a:lvl4pPr>
            <a:lvl5pPr marL="914403"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2" indent="0">
              <a:buNone/>
              <a:defRPr/>
            </a:lvl3pPr>
            <a:lvl4pPr marL="685803"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1" marR="0" indent="-285751" algn="l" defTabSz="932746"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2" indent="0">
              <a:buNone/>
              <a:defRPr/>
            </a:lvl3pPr>
            <a:lvl4pPr marL="685803" indent="0">
              <a:buNone/>
              <a:defRPr/>
            </a:lvl4pPr>
            <a:lvl5pPr marL="914403" indent="0">
              <a:buNone/>
              <a:defRPr/>
            </a:lvl5pPr>
          </a:lstStyle>
          <a:p>
            <a:pPr lvl="0"/>
            <a:r>
              <a:rPr lang="en-US"/>
              <a:t>Paragraph title Segoe UI </a:t>
            </a:r>
            <a:r>
              <a:rPr lang="en-US" err="1"/>
              <a:t>Semibold</a:t>
            </a:r>
            <a:r>
              <a:rPr lang="en-US"/>
              <a:t> 14/18</a:t>
            </a:r>
          </a:p>
          <a:p>
            <a:pPr marL="285751" marR="0" lvl="1" indent="-285751" algn="l" defTabSz="932746"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1" marR="0" lvl="1" indent="-285751" algn="l" defTabSz="932746"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1" marR="0" indent="-285751" algn="l" defTabSz="932746"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2" indent="0">
              <a:buNone/>
              <a:defRPr/>
            </a:lvl3pPr>
            <a:lvl4pPr marL="685803" indent="0">
              <a:buNone/>
              <a:defRPr/>
            </a:lvl4pPr>
            <a:lvl5pPr marL="914403" indent="0">
              <a:buNone/>
              <a:defRPr/>
            </a:lvl5pPr>
          </a:lstStyle>
          <a:p>
            <a:pPr lvl="0"/>
            <a:r>
              <a:rPr lang="en-US"/>
              <a:t>Paragraph title Segoe UI </a:t>
            </a:r>
            <a:r>
              <a:rPr lang="en-US" err="1"/>
              <a:t>Semibold</a:t>
            </a:r>
            <a:r>
              <a:rPr lang="en-US"/>
              <a:t> 14/18</a:t>
            </a:r>
          </a:p>
          <a:p>
            <a:pPr marL="285751" marR="0" lvl="1" indent="-285751" algn="l" defTabSz="932746"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1" marR="0" lvl="1" indent="-285751" algn="l" defTabSz="932746"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1" marR="0" indent="-285751" algn="l" defTabSz="932746"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2" indent="0">
              <a:buNone/>
              <a:defRPr/>
            </a:lvl3pPr>
            <a:lvl4pPr marL="685803" indent="0">
              <a:buNone/>
              <a:defRPr/>
            </a:lvl4pPr>
            <a:lvl5pPr marL="914403" indent="0">
              <a:buNone/>
              <a:defRPr/>
            </a:lvl5pPr>
          </a:lstStyle>
          <a:p>
            <a:pPr lvl="0"/>
            <a:r>
              <a:rPr lang="en-US"/>
              <a:t>Paragraph title Segoe UI </a:t>
            </a:r>
            <a:r>
              <a:rPr lang="en-US" err="1"/>
              <a:t>Semibold</a:t>
            </a:r>
            <a:r>
              <a:rPr lang="en-US"/>
              <a:t> 14/18</a:t>
            </a:r>
          </a:p>
          <a:p>
            <a:pPr marL="285751" marR="0" lvl="1" indent="-285751" algn="l" defTabSz="932746"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1" marR="0" lvl="1" indent="-285751" algn="l" defTabSz="932746"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5"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5"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5"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5"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5"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5"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5"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469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4">
            <a:extLst>
              <a:ext uri="{FF2B5EF4-FFF2-40B4-BE49-F238E27FC236}">
                <a16:creationId xmlns:a16="http://schemas.microsoft.com/office/drawing/2014/main" id="{733F7498-CB5C-4410-A469-6BEADA9A6C9D}"/>
              </a:ext>
            </a:extLst>
          </p:cNvPr>
          <p:cNvSpPr>
            <a:spLocks noGrp="1"/>
          </p:cNvSpPr>
          <p:nvPr>
            <p:ph type="body" sz="quarter" idx="11" hasCustomPrompt="1"/>
          </p:nvPr>
        </p:nvSpPr>
        <p:spPr>
          <a:xfrm>
            <a:off x="455996" y="1716905"/>
            <a:ext cx="11306469" cy="1308050"/>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1" marR="0" indent="-285751" algn="l" defTabSz="932746"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800" kern="1200" spc="0" baseline="0" dirty="0">
                <a:solidFill>
                  <a:schemeClr val="tx1"/>
                </a:solidFill>
                <a:latin typeface="+mn-lt"/>
                <a:ea typeface="+mn-ea"/>
                <a:cs typeface="+mn-cs"/>
              </a:defRPr>
            </a:lvl2pPr>
            <a:lvl3pPr marL="457202" indent="0">
              <a:buNone/>
              <a:defRPr/>
            </a:lvl3pPr>
            <a:lvl4pPr marL="685803" indent="0">
              <a:buNone/>
              <a:defRPr/>
            </a:lvl4pPr>
            <a:lvl5pPr marL="914403" indent="0">
              <a:buNone/>
              <a:defRPr/>
            </a:lvl5pPr>
          </a:lstStyle>
          <a:p>
            <a:pPr marL="285751" marR="0" lvl="1" indent="-285751" algn="l" defTabSz="932746"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1" marR="0" lvl="1" indent="-285751" algn="l" defTabSz="932746"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59183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8" name="Text Placeholder 3">
            <a:extLst>
              <a:ext uri="{FF2B5EF4-FFF2-40B4-BE49-F238E27FC236}">
                <a16:creationId xmlns:a16="http://schemas.microsoft.com/office/drawing/2014/main" id="{D670953E-F659-4719-BFAF-4F05E77A5BDD}"/>
              </a:ext>
            </a:extLst>
          </p:cNvPr>
          <p:cNvSpPr>
            <a:spLocks noGrp="1"/>
          </p:cNvSpPr>
          <p:nvPr>
            <p:ph type="body" sz="quarter" idx="10" hasCustomPrompt="1"/>
          </p:nvPr>
        </p:nvSpPr>
        <p:spPr>
          <a:xfrm>
            <a:off x="455996" y="1145576"/>
            <a:ext cx="11306469" cy="307777"/>
          </a:xfrm>
        </p:spPr>
        <p:txBody>
          <a:bodyPr wrap="square" lIns="0" tIns="0" rIns="0" bIns="0">
            <a:spAutoFit/>
          </a:bodyPr>
          <a:lstStyle>
            <a:lvl1pPr marL="0" indent="0">
              <a:lnSpc>
                <a:spcPts val="2400"/>
              </a:lnSpc>
              <a:buNone/>
              <a:defRPr lang="en-US" sz="2000" kern="1200" spc="0" baseline="0" dirty="0">
                <a:solidFill>
                  <a:srgbClr val="0070C0"/>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endParaRPr lang="en-US"/>
          </a:p>
        </p:txBody>
      </p:sp>
      <p:sp>
        <p:nvSpPr>
          <p:cNvPr id="4" name="Text Placeholder 4">
            <a:extLst>
              <a:ext uri="{FF2B5EF4-FFF2-40B4-BE49-F238E27FC236}">
                <a16:creationId xmlns:a16="http://schemas.microsoft.com/office/drawing/2014/main" id="{2DA0216E-76FD-4C0C-9193-80013628F44D}"/>
              </a:ext>
            </a:extLst>
          </p:cNvPr>
          <p:cNvSpPr>
            <a:spLocks noGrp="1"/>
          </p:cNvSpPr>
          <p:nvPr>
            <p:ph type="body" sz="quarter" idx="11" hasCustomPrompt="1"/>
          </p:nvPr>
        </p:nvSpPr>
        <p:spPr>
          <a:xfrm>
            <a:off x="455996" y="1716905"/>
            <a:ext cx="11306469" cy="1308050"/>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1" marR="0" indent="-285751" algn="l" defTabSz="932746"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800" kern="1200" spc="0" baseline="0" dirty="0">
                <a:solidFill>
                  <a:schemeClr val="tx1"/>
                </a:solidFill>
                <a:latin typeface="+mn-lt"/>
                <a:ea typeface="+mn-ea"/>
                <a:cs typeface="+mn-cs"/>
              </a:defRPr>
            </a:lvl2pPr>
            <a:lvl3pPr marL="457202" indent="0">
              <a:buNone/>
              <a:defRPr/>
            </a:lvl3pPr>
            <a:lvl4pPr marL="685803" indent="0">
              <a:buNone/>
              <a:defRPr/>
            </a:lvl4pPr>
            <a:lvl5pPr marL="914403" indent="0">
              <a:buNone/>
              <a:defRPr/>
            </a:lvl5pPr>
          </a:lstStyle>
          <a:p>
            <a:pPr marL="285751" marR="0" lvl="1" indent="-285751" algn="l" defTabSz="932746"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1" marR="0" lvl="1" indent="-285751" algn="l" defTabSz="932746"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9638715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7">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5996" y="1732609"/>
            <a:ext cx="5401002" cy="1538883"/>
          </a:xfrm>
        </p:spPr>
        <p:txBody>
          <a:bodyPr wrap="square">
            <a:spAutoFit/>
          </a:bodyPr>
          <a:lstStyle>
            <a:lvl1pPr marL="287294" indent="-287294">
              <a:spcBef>
                <a:spcPts val="1224"/>
              </a:spcBef>
              <a:buClr>
                <a:schemeClr val="tx1"/>
              </a:buClr>
              <a:buFont typeface="Arial" pitchFamily="34" charset="0"/>
              <a:buChar char="•"/>
              <a:defRPr sz="2000">
                <a:solidFill>
                  <a:schemeClr val="tx1"/>
                </a:solidFill>
              </a:defRPr>
            </a:lvl1pPr>
            <a:lvl2pPr marL="531083" indent="-233159">
              <a:defRPr sz="1800"/>
            </a:lvl2pPr>
            <a:lvl3pPr marL="699477" indent="-168393">
              <a:tabLst/>
              <a:defRPr sz="1800"/>
            </a:lvl3pPr>
            <a:lvl4pPr marL="880822" indent="-181346">
              <a:defRPr sz="1600"/>
            </a:lvl4pPr>
            <a:lvl5pPr marL="1049216" indent="-168393">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5004" y="1732609"/>
            <a:ext cx="5427461" cy="1538883"/>
          </a:xfrm>
        </p:spPr>
        <p:txBody>
          <a:bodyPr wrap="square">
            <a:spAutoFit/>
          </a:bodyPr>
          <a:lstStyle>
            <a:lvl1pPr marL="287294" indent="-287294">
              <a:spcBef>
                <a:spcPts val="1224"/>
              </a:spcBef>
              <a:buClr>
                <a:schemeClr val="tx1"/>
              </a:buClr>
              <a:buFont typeface="Arial" pitchFamily="34" charset="0"/>
              <a:buChar char="•"/>
              <a:defRPr sz="2000">
                <a:solidFill>
                  <a:schemeClr val="tx1"/>
                </a:solidFill>
              </a:defRPr>
            </a:lvl1pPr>
            <a:lvl2pPr marL="531083" indent="-233159">
              <a:defRPr sz="1800"/>
            </a:lvl2pPr>
            <a:lvl3pPr marL="699477" indent="-168393">
              <a:tabLst/>
              <a:defRPr sz="1800"/>
            </a:lvl3pPr>
            <a:lvl4pPr marL="880822" indent="-181346">
              <a:defRPr sz="1600"/>
            </a:lvl4pPr>
            <a:lvl5pPr marL="1049216" indent="-168393">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264F0CF-9BDB-4362-9193-83ADC4FA3311}"/>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6F2F7A78-66DD-4B39-91F1-E9E582EDA6DE}"/>
              </a:ext>
            </a:extLst>
          </p:cNvPr>
          <p:cNvSpPr>
            <a:spLocks noGrp="1"/>
          </p:cNvSpPr>
          <p:nvPr>
            <p:ph type="body" sz="quarter" idx="12" hasCustomPrompt="1"/>
          </p:nvPr>
        </p:nvSpPr>
        <p:spPr>
          <a:xfrm>
            <a:off x="455996" y="1145576"/>
            <a:ext cx="11306469" cy="307777"/>
          </a:xfrm>
        </p:spPr>
        <p:txBody>
          <a:bodyPr wrap="square" lIns="0" tIns="0" rIns="0" bIns="0">
            <a:spAutoFit/>
          </a:bodyPr>
          <a:lstStyle>
            <a:lvl1pPr marL="0" indent="0">
              <a:lnSpc>
                <a:spcPts val="2400"/>
              </a:lnSpc>
              <a:buNone/>
              <a:defRPr lang="en-US" sz="2000" kern="1200" spc="0" baseline="0" dirty="0">
                <a:solidFill>
                  <a:srgbClr val="0070C0"/>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endParaRPr lang="en-US"/>
          </a:p>
        </p:txBody>
      </p:sp>
    </p:spTree>
    <p:extLst>
      <p:ext uri="{BB962C8B-B14F-4D97-AF65-F5344CB8AC3E}">
        <p14:creationId xmlns:p14="http://schemas.microsoft.com/office/powerpoint/2010/main" val="17149977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0000"/>
        </a:solidFill>
        <a:effectLst/>
      </p:bgPr>
    </p:bg>
    <p:spTree>
      <p:nvGrpSpPr>
        <p:cNvPr id="1" name=""/>
        <p:cNvGrpSpPr/>
        <p:nvPr/>
      </p:nvGrpSpPr>
      <p:grpSpPr>
        <a:xfrm>
          <a:off x="0" y="0"/>
          <a:ext cx="0" cy="0"/>
          <a:chOff x="0" y="0"/>
          <a:chExt cx="0" cy="0"/>
        </a:xfrm>
      </p:grpSpPr>
      <p:pic>
        <p:nvPicPr>
          <p:cNvPr id="33" name="Picture 32" descr="A group of people sitting in front of a window&#10;&#10;Description automatically generated">
            <a:extLst>
              <a:ext uri="{FF2B5EF4-FFF2-40B4-BE49-F238E27FC236}">
                <a16:creationId xmlns:a16="http://schemas.microsoft.com/office/drawing/2014/main" id="{4F339230-240C-436F-B68F-6C6F705065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334000" y="0"/>
            <a:ext cx="6857999" cy="6858000"/>
          </a:xfrm>
          <a:prstGeom prst="rect">
            <a:avLst/>
          </a:prstGeom>
        </p:spPr>
      </p:pic>
      <p:sp>
        <p:nvSpPr>
          <p:cNvPr id="23" name="Title 1">
            <a:extLst>
              <a:ext uri="{FF2B5EF4-FFF2-40B4-BE49-F238E27FC236}">
                <a16:creationId xmlns:a16="http://schemas.microsoft.com/office/drawing/2014/main" id="{FDC07CDA-68EB-4E86-928B-FBF88B5254D0}"/>
              </a:ext>
            </a:extLst>
          </p:cNvPr>
          <p:cNvSpPr>
            <a:spLocks noGrp="1"/>
          </p:cNvSpPr>
          <p:nvPr>
            <p:ph type="title" hasCustomPrompt="1"/>
          </p:nvPr>
        </p:nvSpPr>
        <p:spPr>
          <a:xfrm>
            <a:off x="588263" y="2961073"/>
            <a:ext cx="4167887" cy="572464"/>
          </a:xfrm>
        </p:spPr>
        <p:txBody>
          <a:bodyPr anchor="b" anchorCtr="0">
            <a:spAutoFit/>
          </a:bodyPr>
          <a:lstStyle>
            <a:lvl1pPr>
              <a:defRPr>
                <a:solidFill>
                  <a:schemeClr val="bg1"/>
                </a:solidFill>
              </a:defRPr>
            </a:lvl1pPr>
          </a:lstStyle>
          <a:p>
            <a:r>
              <a:rPr lang="en-US"/>
              <a:t>Service Title</a:t>
            </a:r>
          </a:p>
        </p:txBody>
      </p:sp>
      <p:sp>
        <p:nvSpPr>
          <p:cNvPr id="24" name="Text Placeholder 4">
            <a:extLst>
              <a:ext uri="{FF2B5EF4-FFF2-40B4-BE49-F238E27FC236}">
                <a16:creationId xmlns:a16="http://schemas.microsoft.com/office/drawing/2014/main" id="{83A90E45-59B8-4B12-8B5A-2E86DC26AB8D}"/>
              </a:ext>
            </a:extLst>
          </p:cNvPr>
          <p:cNvSpPr>
            <a:spLocks noGrp="1"/>
          </p:cNvSpPr>
          <p:nvPr>
            <p:ph type="body" sz="quarter" idx="12" hasCustomPrompt="1"/>
          </p:nvPr>
        </p:nvSpPr>
        <p:spPr>
          <a:xfrm>
            <a:off x="582042" y="3962401"/>
            <a:ext cx="4167887" cy="307777"/>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a:t>Module title</a:t>
            </a:r>
          </a:p>
        </p:txBody>
      </p:sp>
      <p:pic>
        <p:nvPicPr>
          <p:cNvPr id="25" name="MS logo white - EMF" descr="Microsoft logo white text version">
            <a:extLst>
              <a:ext uri="{FF2B5EF4-FFF2-40B4-BE49-F238E27FC236}">
                <a16:creationId xmlns:a16="http://schemas.microsoft.com/office/drawing/2014/main" id="{53C72490-8807-47DB-8FA1-F1790B2E24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
        <p:nvSpPr>
          <p:cNvPr id="27" name="Text Placeholder 4">
            <a:extLst>
              <a:ext uri="{FF2B5EF4-FFF2-40B4-BE49-F238E27FC236}">
                <a16:creationId xmlns:a16="http://schemas.microsoft.com/office/drawing/2014/main" id="{B79E0545-E42C-4F8C-AF84-88EE4693E666}"/>
              </a:ext>
            </a:extLst>
          </p:cNvPr>
          <p:cNvSpPr>
            <a:spLocks noGrp="1"/>
          </p:cNvSpPr>
          <p:nvPr>
            <p:ph type="body" sz="quarter" idx="13" hasCustomPrompt="1"/>
          </p:nvPr>
        </p:nvSpPr>
        <p:spPr>
          <a:xfrm>
            <a:off x="582043" y="4699042"/>
            <a:ext cx="4174108" cy="830997"/>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p>
          <a:p>
            <a:pPr lvl="0"/>
            <a:r>
              <a:rPr lang="en-US"/>
              <a:t>Speaker role</a:t>
            </a:r>
          </a:p>
          <a:p>
            <a:pPr lvl="0"/>
            <a:r>
              <a:rPr lang="en-US"/>
              <a:t>Speaker email</a:t>
            </a:r>
          </a:p>
        </p:txBody>
      </p:sp>
    </p:spTree>
    <p:extLst>
      <p:ext uri="{BB962C8B-B14F-4D97-AF65-F5344CB8AC3E}">
        <p14:creationId xmlns:p14="http://schemas.microsoft.com/office/powerpoint/2010/main" val="281419961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side text box 1">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8EF883-384B-49DA-AE0E-595FCF17AB6C}"/>
              </a:ext>
            </a:extLst>
          </p:cNvPr>
          <p:cNvSpPr/>
          <p:nvPr userDrawn="1"/>
        </p:nvSpPr>
        <p:spPr bwMode="auto">
          <a:xfrm>
            <a:off x="864" y="0"/>
            <a:ext cx="3724902" cy="6857512"/>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7"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51BC01C1-8D93-4BC7-9C5F-DF06C64F7476}"/>
              </a:ext>
            </a:extLst>
          </p:cNvPr>
          <p:cNvSpPr>
            <a:spLocks noGrp="1"/>
          </p:cNvSpPr>
          <p:nvPr>
            <p:ph type="title" hasCustomPrompt="1"/>
          </p:nvPr>
        </p:nvSpPr>
        <p:spPr>
          <a:xfrm>
            <a:off x="455996" y="620429"/>
            <a:ext cx="3101692" cy="410369"/>
          </a:xfrm>
        </p:spPr>
        <p:txBody>
          <a:bodyPr wrap="square" lIns="0" tIns="0" rIns="0" bIns="0">
            <a:spAutoFit/>
          </a:bodyPr>
          <a:lstStyle>
            <a:lvl1pPr>
              <a:lnSpc>
                <a:spcPts val="3200"/>
              </a:lnSpc>
              <a:defRPr sz="2800">
                <a:solidFill>
                  <a:schemeClr val="bg1"/>
                </a:solidFill>
              </a:defRPr>
            </a:lvl1pPr>
          </a:lstStyle>
          <a:p>
            <a:r>
              <a:rPr lang="en-US"/>
              <a:t>Text Box layout 1</a:t>
            </a:r>
          </a:p>
        </p:txBody>
      </p:sp>
      <p:sp>
        <p:nvSpPr>
          <p:cNvPr id="10" name="Text Placeholder 3">
            <a:extLst>
              <a:ext uri="{FF2B5EF4-FFF2-40B4-BE49-F238E27FC236}">
                <a16:creationId xmlns:a16="http://schemas.microsoft.com/office/drawing/2014/main" id="{4EF23DF8-8B95-47FF-8A1D-CB55DB294E9A}"/>
              </a:ext>
            </a:extLst>
          </p:cNvPr>
          <p:cNvSpPr>
            <a:spLocks noGrp="1"/>
          </p:cNvSpPr>
          <p:nvPr>
            <p:ph type="body" sz="quarter" idx="10" hasCustomPrompt="1"/>
          </p:nvPr>
        </p:nvSpPr>
        <p:spPr>
          <a:xfrm>
            <a:off x="194259" y="2045574"/>
            <a:ext cx="3425918" cy="589841"/>
          </a:xfrm>
        </p:spPr>
        <p:txBody>
          <a:bodyPr wrap="square" lIns="0" tIns="0" rIns="0" bIns="0" anchor="t">
            <a:spAutoFit/>
          </a:bodyPr>
          <a:lstStyle>
            <a:lvl1pPr marL="342902" indent="-342902">
              <a:lnSpc>
                <a:spcPts val="2400"/>
              </a:lnSpc>
              <a:buFont typeface="Wingdings" panose="05000000000000000000" pitchFamily="2" charset="2"/>
              <a:buChar char="§"/>
              <a:defRPr sz="1800" b="0" i="0">
                <a:solidFill>
                  <a:schemeClr val="bg1"/>
                </a:solidFill>
                <a:latin typeface="+mn-lt"/>
              </a:defRPr>
            </a:lvl1pPr>
            <a:lvl2pPr marL="228601" indent="0">
              <a:buNone/>
              <a:defRPr/>
            </a:lvl2pPr>
            <a:lvl3pPr marL="457202" indent="0">
              <a:buNone/>
              <a:defRPr/>
            </a:lvl3pPr>
            <a:lvl4pPr marL="685803" indent="0">
              <a:buNone/>
              <a:defRPr/>
            </a:lvl4pPr>
            <a:lvl5pPr marL="914403" indent="0">
              <a:buNone/>
              <a:defRPr/>
            </a:lvl5pPr>
          </a:lstStyle>
          <a:p>
            <a:pPr lvl="0"/>
            <a:r>
              <a:rPr lang="pt-BR"/>
              <a:t>Large subhead Segoe UI Regular 20/24. </a:t>
            </a:r>
            <a:endParaRPr lang="en-US"/>
          </a:p>
        </p:txBody>
      </p:sp>
    </p:spTree>
    <p:extLst>
      <p:ext uri="{BB962C8B-B14F-4D97-AF65-F5344CB8AC3E}">
        <p14:creationId xmlns:p14="http://schemas.microsoft.com/office/powerpoint/2010/main" val="1265426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side text box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8EF883-384B-49DA-AE0E-595FCF17AB6C}"/>
              </a:ext>
            </a:extLst>
          </p:cNvPr>
          <p:cNvSpPr/>
          <p:nvPr userDrawn="1"/>
        </p:nvSpPr>
        <p:spPr bwMode="auto">
          <a:xfrm>
            <a:off x="8467098" y="0"/>
            <a:ext cx="3724902" cy="6857512"/>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2902" indent="-342902" algn="l" defTabSz="932297" fontAlgn="base">
              <a:lnSpc>
                <a:spcPct val="90000"/>
              </a:lnSpc>
              <a:spcBef>
                <a:spcPct val="0"/>
              </a:spcBef>
              <a:spcAft>
                <a:spcPct val="0"/>
              </a:spcAft>
              <a:buFont typeface="Wingdings" panose="05000000000000000000" pitchFamily="2" charset="2"/>
              <a:buChar char="§"/>
              <a:defRPr/>
            </a:pPr>
            <a:endParaRPr lang="en-US" sz="1800">
              <a:solidFill>
                <a:srgbClr val="FFFFFF"/>
              </a:solidFill>
              <a:latin typeface="+mj-lt"/>
              <a:ea typeface="Segoe UI" pitchFamily="34" charset="0"/>
              <a:cs typeface="Segoe UI" pitchFamily="34" charset="0"/>
            </a:endParaRPr>
          </a:p>
        </p:txBody>
      </p:sp>
      <p:sp>
        <p:nvSpPr>
          <p:cNvPr id="9" name="Title 1">
            <a:extLst>
              <a:ext uri="{FF2B5EF4-FFF2-40B4-BE49-F238E27FC236}">
                <a16:creationId xmlns:a16="http://schemas.microsoft.com/office/drawing/2014/main" id="{51BC01C1-8D93-4BC7-9C5F-DF06C64F7476}"/>
              </a:ext>
            </a:extLst>
          </p:cNvPr>
          <p:cNvSpPr>
            <a:spLocks noGrp="1"/>
          </p:cNvSpPr>
          <p:nvPr>
            <p:ph type="title" hasCustomPrompt="1"/>
          </p:nvPr>
        </p:nvSpPr>
        <p:spPr>
          <a:xfrm>
            <a:off x="455994" y="620429"/>
            <a:ext cx="7902428" cy="410369"/>
          </a:xfrm>
        </p:spPr>
        <p:txBody>
          <a:bodyPr vert="horz" wrap="square" lIns="0" tIns="0" rIns="0" bIns="0" rtlCol="0" anchor="t">
            <a:spAutoFit/>
          </a:bodyPr>
          <a:lstStyle>
            <a:lvl1pPr>
              <a:defRPr lang="en-US" dirty="0"/>
            </a:lvl1pPr>
          </a:lstStyle>
          <a:p>
            <a:pPr marL="0" lvl="0">
              <a:lnSpc>
                <a:spcPts val="3200"/>
              </a:lnSpc>
            </a:pPr>
            <a:r>
              <a:rPr lang="en-US"/>
              <a:t>Text Box layout 2</a:t>
            </a:r>
          </a:p>
        </p:txBody>
      </p:sp>
      <p:sp>
        <p:nvSpPr>
          <p:cNvPr id="12" name="Text Placeholder 3">
            <a:extLst>
              <a:ext uri="{FF2B5EF4-FFF2-40B4-BE49-F238E27FC236}">
                <a16:creationId xmlns:a16="http://schemas.microsoft.com/office/drawing/2014/main" id="{6E0176C2-21E8-4A6F-B4B1-9742BC21D607}"/>
              </a:ext>
            </a:extLst>
          </p:cNvPr>
          <p:cNvSpPr>
            <a:spLocks noGrp="1"/>
          </p:cNvSpPr>
          <p:nvPr>
            <p:ph type="body" sz="quarter" idx="10" hasCustomPrompt="1"/>
          </p:nvPr>
        </p:nvSpPr>
        <p:spPr>
          <a:xfrm>
            <a:off x="8616590" y="3329751"/>
            <a:ext cx="3425918" cy="498598"/>
          </a:xfrm>
        </p:spPr>
        <p:txBody>
          <a:bodyPr wrap="square" lIns="0" tIns="0" rIns="0" bIns="0" anchor="ctr">
            <a:spAutoFit/>
          </a:bodyPr>
          <a:lstStyle>
            <a:lvl1pPr marL="342900" marR="0" indent="-342900" algn="l" defTabSz="932293" rtl="0" eaLnBrk="1" fontAlgn="base" latinLnBrk="0" hangingPunct="1">
              <a:lnSpc>
                <a:spcPct val="90000"/>
              </a:lnSpc>
              <a:spcBef>
                <a:spcPct val="0"/>
              </a:spcBef>
              <a:spcAft>
                <a:spcPct val="0"/>
              </a:spcAft>
              <a:buClrTx/>
              <a:buSzTx/>
              <a:buFont typeface="Wingdings" panose="05000000000000000000" pitchFamily="2" charset="2"/>
              <a:buChar char="§"/>
              <a:tabLst/>
              <a:defRPr lang="en-US" sz="1800">
                <a:solidFill>
                  <a:srgbClr val="FFFFFF"/>
                </a:solidFill>
                <a:ea typeface="Segoe UI" pitchFamily="34" charset="0"/>
                <a:cs typeface="Segoe UI" pitchFamily="34" charset="0"/>
              </a:defRPr>
            </a:lvl1pPr>
            <a:lvl2pPr marL="228601" indent="0">
              <a:buNone/>
              <a:defRPr/>
            </a:lvl2pPr>
            <a:lvl3pPr marL="457202" indent="0">
              <a:buNone/>
              <a:defRPr/>
            </a:lvl3pPr>
            <a:lvl4pPr marL="685803" indent="0">
              <a:buNone/>
              <a:defRPr/>
            </a:lvl4pPr>
            <a:lvl5pPr marL="914403" indent="0">
              <a:buNone/>
              <a:defRPr/>
            </a:lvl5pPr>
          </a:lstStyle>
          <a:p>
            <a:pPr marL="342902" marR="0" lvl="0" indent="-342902" algn="l" defTabSz="932297" rtl="0" eaLnBrk="1" fontAlgn="base" latinLnBrk="0" hangingPunct="1">
              <a:lnSpc>
                <a:spcPct val="90000"/>
              </a:lnSpc>
              <a:spcBef>
                <a:spcPct val="0"/>
              </a:spcBef>
              <a:spcAft>
                <a:spcPct val="0"/>
              </a:spcAft>
              <a:buClrTx/>
              <a:buSzTx/>
              <a:buFont typeface="Wingdings" panose="05000000000000000000" pitchFamily="2" charset="2"/>
              <a:buChar char="§"/>
              <a:tabLst/>
              <a:defRPr/>
            </a:pPr>
            <a:r>
              <a:rPr lang="pt-BR" sz="1800">
                <a:latin typeface="+mj-lt"/>
              </a:rPr>
              <a:t>Large subhead Segoe UI Regular 20/24.</a:t>
            </a:r>
            <a:endParaRPr lang="en-US" sz="1800">
              <a:solidFill>
                <a:srgbClr val="FFFFFF"/>
              </a:solidFill>
              <a:latin typeface="+mj-lt"/>
              <a:ea typeface="Segoe UI" pitchFamily="34" charset="0"/>
              <a:cs typeface="Segoe UI" pitchFamily="34" charset="0"/>
            </a:endParaRPr>
          </a:p>
        </p:txBody>
      </p:sp>
    </p:spTree>
    <p:extLst>
      <p:ext uri="{BB962C8B-B14F-4D97-AF65-F5344CB8AC3E}">
        <p14:creationId xmlns:p14="http://schemas.microsoft.com/office/powerpoint/2010/main" val="3378081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1">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296889"/>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10369"/>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701637"/>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15553"/>
          </a:xfrm>
        </p:spPr>
        <p:txBody>
          <a:bodyPr wrap="square" lIns="0" tIns="0" rIns="0" bIns="0">
            <a:spAutoFit/>
          </a:bodyPr>
          <a:lstStyle>
            <a:lvl1pPr marL="0" indent="0">
              <a:lnSpc>
                <a:spcPts val="2400"/>
              </a:lnSpc>
              <a:buNone/>
              <a:defRPr sz="2000" b="0" i="0">
                <a:solidFill>
                  <a:schemeClr val="tx1"/>
                </a:solidFill>
                <a:latin typeface="+mn-lt"/>
              </a:defRPr>
            </a:lvl1pPr>
            <a:lvl2pPr marL="228601" indent="0">
              <a:buNone/>
              <a:defRPr/>
            </a:lvl2pPr>
            <a:lvl3pPr marL="457202" indent="0">
              <a:buNone/>
              <a:defRPr/>
            </a:lvl3pPr>
            <a:lvl4pPr marL="685803" indent="0">
              <a:buNone/>
              <a:defRPr/>
            </a:lvl4pPr>
            <a:lvl5pPr marL="914403"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5751" indent="-285751">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2" indent="0">
              <a:buNone/>
              <a:defRPr/>
            </a:lvl3pPr>
            <a:lvl4pPr marL="685803" indent="0">
              <a:buNone/>
              <a:defRPr/>
            </a:lvl4pPr>
            <a:lvl5pPr marL="914403"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17388"/>
            <a:ext cx="5834041" cy="553998"/>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17388"/>
            <a:ext cx="5834041" cy="553998"/>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3034292"/>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3034292"/>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4633"/>
            <a:ext cx="7678751" cy="553998"/>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27325" y="486947"/>
            <a:ext cx="10869930" cy="6371053"/>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Device layout 4</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4037051" y="3484633"/>
            <a:ext cx="7678751" cy="553998"/>
          </a:xfrm>
        </p:spPr>
        <p:txBody>
          <a:bodyPr anchor="ctr" anchorCtr="0"/>
          <a:lstStyle>
            <a:lvl1pPr algn="ctr">
              <a:defRPr/>
            </a:lvl1pPr>
          </a:lstStyle>
          <a:p>
            <a:r>
              <a:rPr lang="en-US"/>
              <a:t>Click icon to add picture</a:t>
            </a:r>
          </a:p>
        </p:txBody>
      </p:sp>
      <p:sp>
        <p:nvSpPr>
          <p:cNvPr id="5" name="Text Placeholder 4">
            <a:extLst>
              <a:ext uri="{FF2B5EF4-FFF2-40B4-BE49-F238E27FC236}">
                <a16:creationId xmlns:a16="http://schemas.microsoft.com/office/drawing/2014/main" id="{35E412E6-B290-4F7A-A751-A7B51797F91E}"/>
              </a:ext>
            </a:extLst>
          </p:cNvPr>
          <p:cNvSpPr>
            <a:spLocks noGrp="1"/>
          </p:cNvSpPr>
          <p:nvPr>
            <p:ph type="body" sz="quarter" idx="11" hasCustomPrompt="1"/>
          </p:nvPr>
        </p:nvSpPr>
        <p:spPr>
          <a:xfrm>
            <a:off x="457673" y="1876425"/>
            <a:ext cx="3228502" cy="1449115"/>
          </a:xfrm>
        </p:spPr>
        <p:txBody>
          <a:bodyPr lIns="0" tIns="0" rIns="0" bIns="0"/>
          <a:lstStyle>
            <a:lvl1pPr marL="0" indent="0">
              <a:lnSpc>
                <a:spcPts val="1800"/>
              </a:lnSpc>
              <a:spcBef>
                <a:spcPts val="900"/>
              </a:spcBef>
              <a:buNone/>
              <a:defRPr lang="en-US" sz="1800" b="0" kern="1200" spc="0" baseline="0" dirty="0">
                <a:solidFill>
                  <a:schemeClr val="tx2"/>
                </a:solidFill>
                <a:latin typeface="+mj-lt"/>
                <a:ea typeface="+mn-ea"/>
                <a:cs typeface="+mn-cs"/>
              </a:defRPr>
            </a:lvl1pPr>
            <a:lvl2pPr marL="285750" marR="0" indent="-285750" algn="l" defTabSz="932746" rtl="0" eaLnBrk="1" fontAlgn="auto" latinLnBrk="0" hangingPunct="1">
              <a:lnSpc>
                <a:spcPts val="1800"/>
              </a:lnSpc>
              <a:spcBef>
                <a:spcPts val="450"/>
              </a:spcBef>
              <a:spcAft>
                <a:spcPts val="0"/>
              </a:spcAft>
              <a:buClrTx/>
              <a:buSzPct val="90000"/>
              <a:buFont typeface="Arial" panose="020B0604020202020204" pitchFamily="34" charset="0"/>
              <a:buChar char="•"/>
              <a:tabLst/>
              <a:defRPr sz="1800">
                <a:solidFill>
                  <a:schemeClr val="tx1"/>
                </a:solidFill>
              </a:defRPr>
            </a:lvl2pPr>
            <a:lvl3pPr marL="457202" indent="0">
              <a:buNone/>
              <a:defRPr/>
            </a:lvl3pPr>
            <a:lvl4pPr marL="685803" indent="0">
              <a:buNone/>
              <a:defRPr/>
            </a:lvl4pPr>
            <a:lvl5pPr marL="914403" indent="0">
              <a:buNone/>
              <a:defRPr/>
            </a:lvl5pPr>
          </a:lstStyle>
          <a:p>
            <a:pPr marL="0" marR="0" lvl="0" indent="0" algn="l" defTabSz="932746"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a:t>
            </a:r>
          </a:p>
        </p:txBody>
      </p:sp>
    </p:spTree>
    <p:extLst>
      <p:ext uri="{BB962C8B-B14F-4D97-AF65-F5344CB8AC3E}">
        <p14:creationId xmlns:p14="http://schemas.microsoft.com/office/powerpoint/2010/main" val="272881947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6"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2" indent="0">
              <a:buNone/>
              <a:defRPr/>
            </a:lvl3pPr>
            <a:lvl4pPr marL="685803" indent="0">
              <a:buNone/>
              <a:defRPr/>
            </a:lvl4pPr>
            <a:lvl5pPr marL="914403"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pic>
        <p:nvPicPr>
          <p:cNvPr id="33" name="Picture 32" descr="A group of people sitting in front of a window&#10;&#10;Description automatically generated">
            <a:extLst>
              <a:ext uri="{FF2B5EF4-FFF2-40B4-BE49-F238E27FC236}">
                <a16:creationId xmlns:a16="http://schemas.microsoft.com/office/drawing/2014/main" id="{4F339230-240C-436F-B68F-6C6F705065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334000" y="0"/>
            <a:ext cx="6857999" cy="6858000"/>
          </a:xfrm>
          <a:prstGeom prst="rect">
            <a:avLst/>
          </a:prstGeom>
        </p:spPr>
      </p:pic>
      <p:sp>
        <p:nvSpPr>
          <p:cNvPr id="23" name="Title 1">
            <a:extLst>
              <a:ext uri="{FF2B5EF4-FFF2-40B4-BE49-F238E27FC236}">
                <a16:creationId xmlns:a16="http://schemas.microsoft.com/office/drawing/2014/main" id="{FDC07CDA-68EB-4E86-928B-FBF88B5254D0}"/>
              </a:ext>
            </a:extLst>
          </p:cNvPr>
          <p:cNvSpPr>
            <a:spLocks noGrp="1"/>
          </p:cNvSpPr>
          <p:nvPr>
            <p:ph type="title" hasCustomPrompt="1"/>
          </p:nvPr>
        </p:nvSpPr>
        <p:spPr>
          <a:xfrm>
            <a:off x="588263" y="2961073"/>
            <a:ext cx="4167887" cy="572464"/>
          </a:xfrm>
        </p:spPr>
        <p:txBody>
          <a:bodyPr anchor="b" anchorCtr="0">
            <a:spAutoFit/>
          </a:bodyPr>
          <a:lstStyle>
            <a:lvl1pPr>
              <a:defRPr>
                <a:solidFill>
                  <a:srgbClr val="3B3C40"/>
                </a:solidFill>
              </a:defRPr>
            </a:lvl1pPr>
          </a:lstStyle>
          <a:p>
            <a:r>
              <a:rPr lang="en-US"/>
              <a:t>Service title </a:t>
            </a:r>
          </a:p>
        </p:txBody>
      </p:sp>
      <p:sp>
        <p:nvSpPr>
          <p:cNvPr id="24" name="Text Placeholder 4">
            <a:extLst>
              <a:ext uri="{FF2B5EF4-FFF2-40B4-BE49-F238E27FC236}">
                <a16:creationId xmlns:a16="http://schemas.microsoft.com/office/drawing/2014/main" id="{83A90E45-59B8-4B12-8B5A-2E86DC26AB8D}"/>
              </a:ext>
            </a:extLst>
          </p:cNvPr>
          <p:cNvSpPr>
            <a:spLocks noGrp="1"/>
          </p:cNvSpPr>
          <p:nvPr>
            <p:ph type="body" sz="quarter" idx="12" hasCustomPrompt="1"/>
          </p:nvPr>
        </p:nvSpPr>
        <p:spPr>
          <a:xfrm>
            <a:off x="582043" y="3962401"/>
            <a:ext cx="4167888" cy="307777"/>
          </a:xfrm>
          <a:noFill/>
        </p:spPr>
        <p:txBody>
          <a:bodyPr wrap="square" lIns="0" tIns="0" rIns="0" bIns="0">
            <a:spAutoFit/>
          </a:bodyPr>
          <a:lstStyle>
            <a:lvl1pPr marL="0" indent="0">
              <a:spcBef>
                <a:spcPts val="0"/>
              </a:spcBef>
              <a:buNone/>
              <a:defRPr sz="2000" spc="0" baseline="0">
                <a:solidFill>
                  <a:srgbClr val="3B3C40"/>
                </a:solidFill>
                <a:latin typeface="+mj-lt"/>
                <a:cs typeface="Segoe UI" panose="020B0502040204020203" pitchFamily="34" charset="0"/>
              </a:defRPr>
            </a:lvl1pPr>
          </a:lstStyle>
          <a:p>
            <a:pPr lvl="0"/>
            <a:r>
              <a:rPr lang="en-US"/>
              <a:t>Module title</a:t>
            </a:r>
          </a:p>
        </p:txBody>
      </p:sp>
      <p:sp>
        <p:nvSpPr>
          <p:cNvPr id="27" name="Text Placeholder 4">
            <a:extLst>
              <a:ext uri="{FF2B5EF4-FFF2-40B4-BE49-F238E27FC236}">
                <a16:creationId xmlns:a16="http://schemas.microsoft.com/office/drawing/2014/main" id="{B79E0545-E42C-4F8C-AF84-88EE4693E666}"/>
              </a:ext>
            </a:extLst>
          </p:cNvPr>
          <p:cNvSpPr>
            <a:spLocks noGrp="1"/>
          </p:cNvSpPr>
          <p:nvPr>
            <p:ph type="body" sz="quarter" idx="13" hasCustomPrompt="1"/>
          </p:nvPr>
        </p:nvSpPr>
        <p:spPr>
          <a:xfrm>
            <a:off x="582043" y="4699042"/>
            <a:ext cx="4167888" cy="830997"/>
          </a:xfrm>
          <a:noFill/>
        </p:spPr>
        <p:txBody>
          <a:bodyPr wrap="square" lIns="0" tIns="0" rIns="0" bIns="0">
            <a:spAutoFit/>
          </a:bodyPr>
          <a:lstStyle>
            <a:lvl1pPr marL="0" indent="0">
              <a:spcBef>
                <a:spcPts val="0"/>
              </a:spcBef>
              <a:buNone/>
              <a:defRPr sz="1800" spc="0" baseline="0">
                <a:solidFill>
                  <a:srgbClr val="3B3C40"/>
                </a:solidFill>
                <a:latin typeface="+mn-lt"/>
                <a:cs typeface="Segoe UI" panose="020B0502040204020203" pitchFamily="34" charset="0"/>
              </a:defRPr>
            </a:lvl1pPr>
          </a:lstStyle>
          <a:p>
            <a:pPr lvl="0"/>
            <a:r>
              <a:rPr lang="en-US"/>
              <a:t>Speaker name</a:t>
            </a:r>
          </a:p>
          <a:p>
            <a:pPr lvl="0"/>
            <a:r>
              <a:rPr lang="en-US"/>
              <a:t>Speaker role</a:t>
            </a:r>
          </a:p>
          <a:p>
            <a:pPr lvl="0"/>
            <a:r>
              <a:rPr lang="en-US"/>
              <a:t>Speaker email</a:t>
            </a:r>
          </a:p>
        </p:txBody>
      </p:sp>
      <p:pic>
        <p:nvPicPr>
          <p:cNvPr id="7" name="MS logo gray - EMF" descr="Microsoft logo, gray text version">
            <a:extLst>
              <a:ext uri="{FF2B5EF4-FFF2-40B4-BE49-F238E27FC236}">
                <a16:creationId xmlns:a16="http://schemas.microsoft.com/office/drawing/2014/main" id="{682CF545-6A53-425A-8E74-D03129B2126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968891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1231"/>
            <a:ext cx="11306469" cy="553998"/>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4"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grpSp>
        <p:nvGrpSpPr>
          <p:cNvPr id="6" name="Group 5">
            <a:extLst>
              <a:ext uri="{FF2B5EF4-FFF2-40B4-BE49-F238E27FC236}">
                <a16:creationId xmlns:a16="http://schemas.microsoft.com/office/drawing/2014/main" id="{65E34030-5F54-4899-ADE0-CB962F83BD79}"/>
              </a:ext>
            </a:extLst>
          </p:cNvPr>
          <p:cNvGrpSpPr/>
          <p:nvPr userDrawn="1"/>
        </p:nvGrpSpPr>
        <p:grpSpPr>
          <a:xfrm>
            <a:off x="455937" y="2438567"/>
            <a:ext cx="3349922" cy="2230976"/>
            <a:chOff x="457200" y="3678526"/>
            <a:chExt cx="3736886" cy="2488333"/>
          </a:xfrm>
          <a:solidFill>
            <a:schemeClr val="bg1"/>
          </a:solidFill>
        </p:grpSpPr>
        <p:sp>
          <p:nvSpPr>
            <p:cNvPr id="8" name="Hewbrew - corrected">
              <a:extLst>
                <a:ext uri="{FF2B5EF4-FFF2-40B4-BE49-F238E27FC236}">
                  <a16:creationId xmlns:a16="http://schemas.microsoft.com/office/drawing/2014/main" id="{5C059A6E-803C-43B9-ABB4-C2D9646672C8}"/>
                </a:ext>
              </a:extLst>
            </p:cNvPr>
            <p:cNvSpPr>
              <a:spLocks noChangeAspect="1" noEditPoints="1"/>
            </p:cNvSpPr>
            <p:nvPr/>
          </p:nvSpPr>
          <p:spPr bwMode="auto">
            <a:xfrm>
              <a:off x="471487" y="5396273"/>
              <a:ext cx="770596" cy="237744"/>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grpFill/>
            <a:ln>
              <a:noFill/>
            </a:ln>
          </p:spPr>
          <p:txBody>
            <a:bodyPr vert="horz" wrap="square" lIns="91428" tIns="45714" rIns="91428" bIns="45714" numCol="1" anchor="t" anchorCtr="0" compatLnSpc="1">
              <a:prstTxWarp prst="textNoShape">
                <a:avLst/>
              </a:prstTxWarp>
            </a:bodyPr>
            <a:lstStyle/>
            <a:p>
              <a:pPr defTabSz="932599"/>
              <a:endParaRPr lang="en-US" sz="1765">
                <a:solidFill>
                  <a:schemeClr val="bg1"/>
                </a:solidFill>
                <a:latin typeface="Segoe UI Semilight"/>
              </a:endParaRPr>
            </a:p>
          </p:txBody>
        </p:sp>
        <p:sp>
          <p:nvSpPr>
            <p:cNvPr id="10" name="Freeform 245">
              <a:extLst>
                <a:ext uri="{FF2B5EF4-FFF2-40B4-BE49-F238E27FC236}">
                  <a16:creationId xmlns:a16="http://schemas.microsoft.com/office/drawing/2014/main" id="{0620704C-8062-4AF2-BF4B-4295F5B65E85}"/>
                </a:ext>
              </a:extLst>
            </p:cNvPr>
            <p:cNvSpPr>
              <a:spLocks noEditPoints="1"/>
            </p:cNvSpPr>
            <p:nvPr/>
          </p:nvSpPr>
          <p:spPr bwMode="auto">
            <a:xfrm rot="16200000">
              <a:off x="1052343" y="3127378"/>
              <a:ext cx="276813" cy="1449353"/>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grpFill/>
            <a:ln>
              <a:noFill/>
            </a:ln>
          </p:spPr>
          <p:txBody>
            <a:bodyPr vert="horz" wrap="square" lIns="91428" tIns="45714" rIns="91428" bIns="45714" numCol="1" anchor="t" anchorCtr="0" compatLnSpc="1">
              <a:prstTxWarp prst="textNoShape">
                <a:avLst/>
              </a:prstTxWarp>
            </a:bodyPr>
            <a:lstStyle/>
            <a:p>
              <a:endParaRPr lang="en-US" sz="1765">
                <a:solidFill>
                  <a:schemeClr val="bg1"/>
                </a:solidFill>
                <a:latin typeface="Segoe UI Semilight"/>
              </a:endParaRPr>
            </a:p>
          </p:txBody>
        </p:sp>
        <p:sp>
          <p:nvSpPr>
            <p:cNvPr id="11" name="Freeform 231">
              <a:extLst>
                <a:ext uri="{FF2B5EF4-FFF2-40B4-BE49-F238E27FC236}">
                  <a16:creationId xmlns:a16="http://schemas.microsoft.com/office/drawing/2014/main" id="{E70B6986-3228-4E07-8296-639CEF69DA9F}"/>
                </a:ext>
              </a:extLst>
            </p:cNvPr>
            <p:cNvSpPr>
              <a:spLocks noEditPoints="1"/>
            </p:cNvSpPr>
            <p:nvPr/>
          </p:nvSpPr>
          <p:spPr bwMode="auto">
            <a:xfrm>
              <a:off x="2095341" y="3678526"/>
              <a:ext cx="1943259" cy="347057"/>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nvGrpSpPr>
            <p:cNvPr id="12" name="Group 11">
              <a:extLst>
                <a:ext uri="{FF2B5EF4-FFF2-40B4-BE49-F238E27FC236}">
                  <a16:creationId xmlns:a16="http://schemas.microsoft.com/office/drawing/2014/main" id="{0A7BDD29-F3B8-4487-9899-6D51426973CE}"/>
                </a:ext>
              </a:extLst>
            </p:cNvPr>
            <p:cNvGrpSpPr/>
            <p:nvPr/>
          </p:nvGrpSpPr>
          <p:grpSpPr>
            <a:xfrm>
              <a:off x="457200" y="4274657"/>
              <a:ext cx="3546467" cy="235297"/>
              <a:chOff x="457200" y="4032986"/>
              <a:chExt cx="3546467" cy="235297"/>
            </a:xfrm>
            <a:grpFill/>
          </p:grpSpPr>
          <p:sp>
            <p:nvSpPr>
              <p:cNvPr id="22" name="Freeform 229">
                <a:extLst>
                  <a:ext uri="{FF2B5EF4-FFF2-40B4-BE49-F238E27FC236}">
                    <a16:creationId xmlns:a16="http://schemas.microsoft.com/office/drawing/2014/main" id="{34598B76-CD2D-4298-8A50-3D89AB6380B2}"/>
                  </a:ext>
                </a:extLst>
              </p:cNvPr>
              <p:cNvSpPr>
                <a:spLocks noChangeAspect="1" noEditPoints="1"/>
              </p:cNvSpPr>
              <p:nvPr/>
            </p:nvSpPr>
            <p:spPr bwMode="auto">
              <a:xfrm rot="16200000">
                <a:off x="3101457" y="3366073"/>
                <a:ext cx="235297" cy="1569123"/>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23" name="Freeform 234">
                <a:extLst>
                  <a:ext uri="{FF2B5EF4-FFF2-40B4-BE49-F238E27FC236}">
                    <a16:creationId xmlns:a16="http://schemas.microsoft.com/office/drawing/2014/main" id="{19CE21CA-D1FB-446A-9497-F55AA5D9C43F}"/>
                  </a:ext>
                </a:extLst>
              </p:cNvPr>
              <p:cNvSpPr>
                <a:spLocks noEditPoints="1"/>
              </p:cNvSpPr>
              <p:nvPr/>
            </p:nvSpPr>
            <p:spPr bwMode="auto">
              <a:xfrm>
                <a:off x="457200" y="4037922"/>
                <a:ext cx="1773238" cy="225425"/>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13" name="Group 12">
              <a:extLst>
                <a:ext uri="{FF2B5EF4-FFF2-40B4-BE49-F238E27FC236}">
                  <a16:creationId xmlns:a16="http://schemas.microsoft.com/office/drawing/2014/main" id="{07F933A2-777A-44C6-B0B7-B039762DAA8C}"/>
                </a:ext>
              </a:extLst>
            </p:cNvPr>
            <p:cNvGrpSpPr/>
            <p:nvPr/>
          </p:nvGrpSpPr>
          <p:grpSpPr>
            <a:xfrm>
              <a:off x="476710" y="5929569"/>
              <a:ext cx="3717376" cy="237290"/>
              <a:chOff x="476710" y="6253419"/>
              <a:chExt cx="3717376" cy="237290"/>
            </a:xfrm>
            <a:grpFill/>
          </p:grpSpPr>
          <p:sp>
            <p:nvSpPr>
              <p:cNvPr id="19" name="Freeform 222">
                <a:extLst>
                  <a:ext uri="{FF2B5EF4-FFF2-40B4-BE49-F238E27FC236}">
                    <a16:creationId xmlns:a16="http://schemas.microsoft.com/office/drawing/2014/main" id="{81E713D1-D1A7-4665-941A-6BB8DA8972E3}"/>
                  </a:ext>
                </a:extLst>
              </p:cNvPr>
              <p:cNvSpPr>
                <a:spLocks noEditPoints="1"/>
              </p:cNvSpPr>
              <p:nvPr/>
            </p:nvSpPr>
            <p:spPr bwMode="auto">
              <a:xfrm rot="16200000">
                <a:off x="3632613" y="5929235"/>
                <a:ext cx="237290" cy="885657"/>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20" name="Freeform 227">
                <a:extLst>
                  <a:ext uri="{FF2B5EF4-FFF2-40B4-BE49-F238E27FC236}">
                    <a16:creationId xmlns:a16="http://schemas.microsoft.com/office/drawing/2014/main" id="{9093C772-3EC0-4782-BB12-2DD73A869DB2}"/>
                  </a:ext>
                </a:extLst>
              </p:cNvPr>
              <p:cNvSpPr>
                <a:spLocks noEditPoints="1"/>
              </p:cNvSpPr>
              <p:nvPr/>
            </p:nvSpPr>
            <p:spPr bwMode="auto">
              <a:xfrm>
                <a:off x="1569091" y="6261595"/>
                <a:ext cx="1549105" cy="220936"/>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21" name="Freeform 235">
                <a:extLst>
                  <a:ext uri="{FF2B5EF4-FFF2-40B4-BE49-F238E27FC236}">
                    <a16:creationId xmlns:a16="http://schemas.microsoft.com/office/drawing/2014/main" id="{B68C774B-54E1-4E01-A6B8-28B437EAF4D2}"/>
                  </a:ext>
                </a:extLst>
              </p:cNvPr>
              <p:cNvSpPr>
                <a:spLocks noEditPoints="1"/>
              </p:cNvSpPr>
              <p:nvPr/>
            </p:nvSpPr>
            <p:spPr bwMode="auto">
              <a:xfrm>
                <a:off x="476710" y="6262008"/>
                <a:ext cx="902147" cy="220111"/>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14" name="Group 13">
              <a:extLst>
                <a:ext uri="{FF2B5EF4-FFF2-40B4-BE49-F238E27FC236}">
                  <a16:creationId xmlns:a16="http://schemas.microsoft.com/office/drawing/2014/main" id="{36C2EAF1-34EE-46D4-A3E6-73876BE0731C}"/>
                </a:ext>
              </a:extLst>
            </p:cNvPr>
            <p:cNvGrpSpPr/>
            <p:nvPr/>
          </p:nvGrpSpPr>
          <p:grpSpPr>
            <a:xfrm>
              <a:off x="461809" y="4759028"/>
              <a:ext cx="3548161" cy="385763"/>
              <a:chOff x="461809" y="4581126"/>
              <a:chExt cx="3548161" cy="385763"/>
            </a:xfrm>
            <a:grpFill/>
          </p:grpSpPr>
          <p:sp>
            <p:nvSpPr>
              <p:cNvPr id="17" name="Freeform 236">
                <a:extLst>
                  <a:ext uri="{FF2B5EF4-FFF2-40B4-BE49-F238E27FC236}">
                    <a16:creationId xmlns:a16="http://schemas.microsoft.com/office/drawing/2014/main" id="{7B280028-D5A0-4941-92F8-37D4A8AF3F32}"/>
                  </a:ext>
                </a:extLst>
              </p:cNvPr>
              <p:cNvSpPr>
                <a:spLocks noChangeAspect="1" noEditPoints="1"/>
              </p:cNvSpPr>
              <p:nvPr/>
            </p:nvSpPr>
            <p:spPr bwMode="auto">
              <a:xfrm rot="16200000">
                <a:off x="1230952" y="3811983"/>
                <a:ext cx="385763" cy="1924050"/>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18" name="Freeform 254">
                <a:extLst>
                  <a:ext uri="{FF2B5EF4-FFF2-40B4-BE49-F238E27FC236}">
                    <a16:creationId xmlns:a16="http://schemas.microsoft.com/office/drawing/2014/main" id="{4910CE38-E00A-4E7D-B1B1-3532A737BA87}"/>
                  </a:ext>
                </a:extLst>
              </p:cNvPr>
              <p:cNvSpPr>
                <a:spLocks noEditPoints="1"/>
              </p:cNvSpPr>
              <p:nvPr/>
            </p:nvSpPr>
            <p:spPr bwMode="auto">
              <a:xfrm>
                <a:off x="2558256" y="4665700"/>
                <a:ext cx="1451714" cy="216617"/>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sp>
          <p:nvSpPr>
            <p:cNvPr id="15" name="Freeform 233">
              <a:extLst>
                <a:ext uri="{FF2B5EF4-FFF2-40B4-BE49-F238E27FC236}">
                  <a16:creationId xmlns:a16="http://schemas.microsoft.com/office/drawing/2014/main" id="{08C1E90F-F321-48FD-927E-7EB728AC962B}"/>
                </a:ext>
              </a:extLst>
            </p:cNvPr>
            <p:cNvSpPr>
              <a:spLocks noEditPoints="1"/>
            </p:cNvSpPr>
            <p:nvPr/>
          </p:nvSpPr>
          <p:spPr bwMode="auto">
            <a:xfrm>
              <a:off x="1441513" y="5370305"/>
              <a:ext cx="1741488" cy="293688"/>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16" name="Freeform 240">
              <a:extLst>
                <a:ext uri="{FF2B5EF4-FFF2-40B4-BE49-F238E27FC236}">
                  <a16:creationId xmlns:a16="http://schemas.microsoft.com/office/drawing/2014/main" id="{0BDF65C2-6C7C-409C-8C3E-A08572EDCACF}"/>
                </a:ext>
              </a:extLst>
            </p:cNvPr>
            <p:cNvSpPr>
              <a:spLocks noEditPoints="1"/>
            </p:cNvSpPr>
            <p:nvPr/>
          </p:nvSpPr>
          <p:spPr bwMode="auto">
            <a:xfrm>
              <a:off x="3359594" y="5353806"/>
              <a:ext cx="783328" cy="326687"/>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pic>
        <p:nvPicPr>
          <p:cNvPr id="24" name="Picture 23">
            <a:extLst>
              <a:ext uri="{FF2B5EF4-FFF2-40B4-BE49-F238E27FC236}">
                <a16:creationId xmlns:a16="http://schemas.microsoft.com/office/drawing/2014/main" id="{1D80CB18-8A61-4DE2-BB57-00BAC74C95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dark grey">
    <p:bg>
      <p:bgPr>
        <a:solidFill>
          <a:srgbClr val="3B3C40"/>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4"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grpSp>
        <p:nvGrpSpPr>
          <p:cNvPr id="6" name="Group 5">
            <a:extLst>
              <a:ext uri="{FF2B5EF4-FFF2-40B4-BE49-F238E27FC236}">
                <a16:creationId xmlns:a16="http://schemas.microsoft.com/office/drawing/2014/main" id="{65E34030-5F54-4899-ADE0-CB962F83BD79}"/>
              </a:ext>
            </a:extLst>
          </p:cNvPr>
          <p:cNvGrpSpPr/>
          <p:nvPr userDrawn="1"/>
        </p:nvGrpSpPr>
        <p:grpSpPr>
          <a:xfrm>
            <a:off x="455937" y="2438567"/>
            <a:ext cx="3349922" cy="2230976"/>
            <a:chOff x="457200" y="3678526"/>
            <a:chExt cx="3736886" cy="2488333"/>
          </a:xfrm>
          <a:solidFill>
            <a:schemeClr val="bg1"/>
          </a:solidFill>
        </p:grpSpPr>
        <p:sp>
          <p:nvSpPr>
            <p:cNvPr id="8" name="Hewbrew - corrected">
              <a:extLst>
                <a:ext uri="{FF2B5EF4-FFF2-40B4-BE49-F238E27FC236}">
                  <a16:creationId xmlns:a16="http://schemas.microsoft.com/office/drawing/2014/main" id="{5C059A6E-803C-43B9-ABB4-C2D9646672C8}"/>
                </a:ext>
              </a:extLst>
            </p:cNvPr>
            <p:cNvSpPr>
              <a:spLocks noChangeAspect="1" noEditPoints="1"/>
            </p:cNvSpPr>
            <p:nvPr/>
          </p:nvSpPr>
          <p:spPr bwMode="auto">
            <a:xfrm>
              <a:off x="471487" y="5396273"/>
              <a:ext cx="770596" cy="237744"/>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grpFill/>
            <a:ln>
              <a:noFill/>
            </a:ln>
          </p:spPr>
          <p:txBody>
            <a:bodyPr vert="horz" wrap="square" lIns="91428" tIns="45714" rIns="91428" bIns="45714" numCol="1" anchor="t" anchorCtr="0" compatLnSpc="1">
              <a:prstTxWarp prst="textNoShape">
                <a:avLst/>
              </a:prstTxWarp>
            </a:bodyPr>
            <a:lstStyle/>
            <a:p>
              <a:pPr defTabSz="932599"/>
              <a:endParaRPr lang="en-US" sz="1765">
                <a:solidFill>
                  <a:schemeClr val="bg1"/>
                </a:solidFill>
                <a:latin typeface="Segoe UI Semilight"/>
              </a:endParaRPr>
            </a:p>
          </p:txBody>
        </p:sp>
        <p:sp>
          <p:nvSpPr>
            <p:cNvPr id="10" name="Freeform 245">
              <a:extLst>
                <a:ext uri="{FF2B5EF4-FFF2-40B4-BE49-F238E27FC236}">
                  <a16:creationId xmlns:a16="http://schemas.microsoft.com/office/drawing/2014/main" id="{0620704C-8062-4AF2-BF4B-4295F5B65E85}"/>
                </a:ext>
              </a:extLst>
            </p:cNvPr>
            <p:cNvSpPr>
              <a:spLocks noEditPoints="1"/>
            </p:cNvSpPr>
            <p:nvPr/>
          </p:nvSpPr>
          <p:spPr bwMode="auto">
            <a:xfrm rot="16200000">
              <a:off x="1052343" y="3127378"/>
              <a:ext cx="276813" cy="1449353"/>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grpFill/>
            <a:ln>
              <a:noFill/>
            </a:ln>
          </p:spPr>
          <p:txBody>
            <a:bodyPr vert="horz" wrap="square" lIns="91428" tIns="45714" rIns="91428" bIns="45714" numCol="1" anchor="t" anchorCtr="0" compatLnSpc="1">
              <a:prstTxWarp prst="textNoShape">
                <a:avLst/>
              </a:prstTxWarp>
            </a:bodyPr>
            <a:lstStyle/>
            <a:p>
              <a:endParaRPr lang="en-US" sz="1765">
                <a:solidFill>
                  <a:schemeClr val="bg1"/>
                </a:solidFill>
                <a:latin typeface="Segoe UI Semilight"/>
              </a:endParaRPr>
            </a:p>
          </p:txBody>
        </p:sp>
        <p:sp>
          <p:nvSpPr>
            <p:cNvPr id="11" name="Freeform 231">
              <a:extLst>
                <a:ext uri="{FF2B5EF4-FFF2-40B4-BE49-F238E27FC236}">
                  <a16:creationId xmlns:a16="http://schemas.microsoft.com/office/drawing/2014/main" id="{E70B6986-3228-4E07-8296-639CEF69DA9F}"/>
                </a:ext>
              </a:extLst>
            </p:cNvPr>
            <p:cNvSpPr>
              <a:spLocks noEditPoints="1"/>
            </p:cNvSpPr>
            <p:nvPr/>
          </p:nvSpPr>
          <p:spPr bwMode="auto">
            <a:xfrm>
              <a:off x="2095341" y="3678526"/>
              <a:ext cx="1943259" cy="347057"/>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nvGrpSpPr>
            <p:cNvPr id="12" name="Group 11">
              <a:extLst>
                <a:ext uri="{FF2B5EF4-FFF2-40B4-BE49-F238E27FC236}">
                  <a16:creationId xmlns:a16="http://schemas.microsoft.com/office/drawing/2014/main" id="{0A7BDD29-F3B8-4487-9899-6D51426973CE}"/>
                </a:ext>
              </a:extLst>
            </p:cNvPr>
            <p:cNvGrpSpPr/>
            <p:nvPr/>
          </p:nvGrpSpPr>
          <p:grpSpPr>
            <a:xfrm>
              <a:off x="457200" y="4274657"/>
              <a:ext cx="3546467" cy="235297"/>
              <a:chOff x="457200" y="4032986"/>
              <a:chExt cx="3546467" cy="235297"/>
            </a:xfrm>
            <a:grpFill/>
          </p:grpSpPr>
          <p:sp>
            <p:nvSpPr>
              <p:cNvPr id="22" name="Freeform 229">
                <a:extLst>
                  <a:ext uri="{FF2B5EF4-FFF2-40B4-BE49-F238E27FC236}">
                    <a16:creationId xmlns:a16="http://schemas.microsoft.com/office/drawing/2014/main" id="{34598B76-CD2D-4298-8A50-3D89AB6380B2}"/>
                  </a:ext>
                </a:extLst>
              </p:cNvPr>
              <p:cNvSpPr>
                <a:spLocks noChangeAspect="1" noEditPoints="1"/>
              </p:cNvSpPr>
              <p:nvPr/>
            </p:nvSpPr>
            <p:spPr bwMode="auto">
              <a:xfrm rot="16200000">
                <a:off x="3101457" y="3366073"/>
                <a:ext cx="235297" cy="1569123"/>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23" name="Freeform 234">
                <a:extLst>
                  <a:ext uri="{FF2B5EF4-FFF2-40B4-BE49-F238E27FC236}">
                    <a16:creationId xmlns:a16="http://schemas.microsoft.com/office/drawing/2014/main" id="{19CE21CA-D1FB-446A-9497-F55AA5D9C43F}"/>
                  </a:ext>
                </a:extLst>
              </p:cNvPr>
              <p:cNvSpPr>
                <a:spLocks noEditPoints="1"/>
              </p:cNvSpPr>
              <p:nvPr/>
            </p:nvSpPr>
            <p:spPr bwMode="auto">
              <a:xfrm>
                <a:off x="457200" y="4037922"/>
                <a:ext cx="1773238" cy="225425"/>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13" name="Group 12">
              <a:extLst>
                <a:ext uri="{FF2B5EF4-FFF2-40B4-BE49-F238E27FC236}">
                  <a16:creationId xmlns:a16="http://schemas.microsoft.com/office/drawing/2014/main" id="{07F933A2-777A-44C6-B0B7-B039762DAA8C}"/>
                </a:ext>
              </a:extLst>
            </p:cNvPr>
            <p:cNvGrpSpPr/>
            <p:nvPr/>
          </p:nvGrpSpPr>
          <p:grpSpPr>
            <a:xfrm>
              <a:off x="476710" y="5929569"/>
              <a:ext cx="3717376" cy="237290"/>
              <a:chOff x="476710" y="6253419"/>
              <a:chExt cx="3717376" cy="237290"/>
            </a:xfrm>
            <a:grpFill/>
          </p:grpSpPr>
          <p:sp>
            <p:nvSpPr>
              <p:cNvPr id="19" name="Freeform 222">
                <a:extLst>
                  <a:ext uri="{FF2B5EF4-FFF2-40B4-BE49-F238E27FC236}">
                    <a16:creationId xmlns:a16="http://schemas.microsoft.com/office/drawing/2014/main" id="{81E713D1-D1A7-4665-941A-6BB8DA8972E3}"/>
                  </a:ext>
                </a:extLst>
              </p:cNvPr>
              <p:cNvSpPr>
                <a:spLocks noEditPoints="1"/>
              </p:cNvSpPr>
              <p:nvPr/>
            </p:nvSpPr>
            <p:spPr bwMode="auto">
              <a:xfrm rot="16200000">
                <a:off x="3632613" y="5929235"/>
                <a:ext cx="237290" cy="885657"/>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20" name="Freeform 227">
                <a:extLst>
                  <a:ext uri="{FF2B5EF4-FFF2-40B4-BE49-F238E27FC236}">
                    <a16:creationId xmlns:a16="http://schemas.microsoft.com/office/drawing/2014/main" id="{9093C772-3EC0-4782-BB12-2DD73A869DB2}"/>
                  </a:ext>
                </a:extLst>
              </p:cNvPr>
              <p:cNvSpPr>
                <a:spLocks noEditPoints="1"/>
              </p:cNvSpPr>
              <p:nvPr/>
            </p:nvSpPr>
            <p:spPr bwMode="auto">
              <a:xfrm>
                <a:off x="1569091" y="6261595"/>
                <a:ext cx="1549105" cy="220936"/>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21" name="Freeform 235">
                <a:extLst>
                  <a:ext uri="{FF2B5EF4-FFF2-40B4-BE49-F238E27FC236}">
                    <a16:creationId xmlns:a16="http://schemas.microsoft.com/office/drawing/2014/main" id="{B68C774B-54E1-4E01-A6B8-28B437EAF4D2}"/>
                  </a:ext>
                </a:extLst>
              </p:cNvPr>
              <p:cNvSpPr>
                <a:spLocks noEditPoints="1"/>
              </p:cNvSpPr>
              <p:nvPr/>
            </p:nvSpPr>
            <p:spPr bwMode="auto">
              <a:xfrm>
                <a:off x="476710" y="6262008"/>
                <a:ext cx="902147" cy="220111"/>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grpSp>
          <p:nvGrpSpPr>
            <p:cNvPr id="14" name="Group 13">
              <a:extLst>
                <a:ext uri="{FF2B5EF4-FFF2-40B4-BE49-F238E27FC236}">
                  <a16:creationId xmlns:a16="http://schemas.microsoft.com/office/drawing/2014/main" id="{36C2EAF1-34EE-46D4-A3E6-73876BE0731C}"/>
                </a:ext>
              </a:extLst>
            </p:cNvPr>
            <p:cNvGrpSpPr/>
            <p:nvPr/>
          </p:nvGrpSpPr>
          <p:grpSpPr>
            <a:xfrm>
              <a:off x="461809" y="4759028"/>
              <a:ext cx="3548161" cy="385763"/>
              <a:chOff x="461809" y="4581126"/>
              <a:chExt cx="3548161" cy="385763"/>
            </a:xfrm>
            <a:grpFill/>
          </p:grpSpPr>
          <p:sp>
            <p:nvSpPr>
              <p:cNvPr id="17" name="Freeform 236">
                <a:extLst>
                  <a:ext uri="{FF2B5EF4-FFF2-40B4-BE49-F238E27FC236}">
                    <a16:creationId xmlns:a16="http://schemas.microsoft.com/office/drawing/2014/main" id="{7B280028-D5A0-4941-92F8-37D4A8AF3F32}"/>
                  </a:ext>
                </a:extLst>
              </p:cNvPr>
              <p:cNvSpPr>
                <a:spLocks noChangeAspect="1" noEditPoints="1"/>
              </p:cNvSpPr>
              <p:nvPr/>
            </p:nvSpPr>
            <p:spPr bwMode="auto">
              <a:xfrm rot="16200000">
                <a:off x="1230952" y="3811983"/>
                <a:ext cx="385763" cy="1924050"/>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18" name="Freeform 254">
                <a:extLst>
                  <a:ext uri="{FF2B5EF4-FFF2-40B4-BE49-F238E27FC236}">
                    <a16:creationId xmlns:a16="http://schemas.microsoft.com/office/drawing/2014/main" id="{4910CE38-E00A-4E7D-B1B1-3532A737BA87}"/>
                  </a:ext>
                </a:extLst>
              </p:cNvPr>
              <p:cNvSpPr>
                <a:spLocks noEditPoints="1"/>
              </p:cNvSpPr>
              <p:nvPr/>
            </p:nvSpPr>
            <p:spPr bwMode="auto">
              <a:xfrm>
                <a:off x="2558256" y="4665700"/>
                <a:ext cx="1451714" cy="216617"/>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sp>
          <p:nvSpPr>
            <p:cNvPr id="15" name="Freeform 233">
              <a:extLst>
                <a:ext uri="{FF2B5EF4-FFF2-40B4-BE49-F238E27FC236}">
                  <a16:creationId xmlns:a16="http://schemas.microsoft.com/office/drawing/2014/main" id="{08C1E90F-F321-48FD-927E-7EB728AC962B}"/>
                </a:ext>
              </a:extLst>
            </p:cNvPr>
            <p:cNvSpPr>
              <a:spLocks noEditPoints="1"/>
            </p:cNvSpPr>
            <p:nvPr/>
          </p:nvSpPr>
          <p:spPr bwMode="auto">
            <a:xfrm>
              <a:off x="1441513" y="5370305"/>
              <a:ext cx="1741488" cy="293688"/>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sp>
          <p:nvSpPr>
            <p:cNvPr id="16" name="Freeform 240">
              <a:extLst>
                <a:ext uri="{FF2B5EF4-FFF2-40B4-BE49-F238E27FC236}">
                  <a16:creationId xmlns:a16="http://schemas.microsoft.com/office/drawing/2014/main" id="{0BDF65C2-6C7C-409C-8C3E-A08572EDCACF}"/>
                </a:ext>
              </a:extLst>
            </p:cNvPr>
            <p:cNvSpPr>
              <a:spLocks noEditPoints="1"/>
            </p:cNvSpPr>
            <p:nvPr/>
          </p:nvSpPr>
          <p:spPr bwMode="auto">
            <a:xfrm>
              <a:off x="3359594" y="5353806"/>
              <a:ext cx="783328" cy="326687"/>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bg1"/>
                </a:solidFill>
                <a:latin typeface="Segoe UI Semilight"/>
              </a:endParaRPr>
            </a:p>
          </p:txBody>
        </p:sp>
      </p:grpSp>
      <p:pic>
        <p:nvPicPr>
          <p:cNvPr id="26" name="Picture 25">
            <a:extLst>
              <a:ext uri="{FF2B5EF4-FFF2-40B4-BE49-F238E27FC236}">
                <a16:creationId xmlns:a16="http://schemas.microsoft.com/office/drawing/2014/main" id="{082E7734-B784-4AEA-98F5-62B8C40806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122613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ight gray">
    <p:bg>
      <p:bgPr>
        <a:solidFill>
          <a:srgbClr val="EBEBEA"/>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4" eaLnBrk="0" hangingPunct="0"/>
            <a:r>
              <a:rPr lang="en-US" sz="700">
                <a:solidFill>
                  <a:srgbClr val="3B3B40"/>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300"/>
              </a:spcAft>
              <a:defRPr sz="2600" spc="-50" baseline="0">
                <a:solidFill>
                  <a:srgbClr val="3C3B41"/>
                </a:solidFill>
              </a:defRPr>
            </a:lvl1pPr>
          </a:lstStyle>
          <a:p>
            <a:r>
              <a:rPr lang="en-US"/>
              <a:t>Thank you.</a:t>
            </a:r>
          </a:p>
        </p:txBody>
      </p:sp>
      <p:pic>
        <p:nvPicPr>
          <p:cNvPr id="24" name="Picture 23">
            <a:extLst>
              <a:ext uri="{FF2B5EF4-FFF2-40B4-BE49-F238E27FC236}">
                <a16:creationId xmlns:a16="http://schemas.microsoft.com/office/drawing/2014/main" id="{40954B7C-8AA8-4C5F-B98E-A40C8D8AEF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grpSp>
        <p:nvGrpSpPr>
          <p:cNvPr id="25" name="Group 24">
            <a:extLst>
              <a:ext uri="{FF2B5EF4-FFF2-40B4-BE49-F238E27FC236}">
                <a16:creationId xmlns:a16="http://schemas.microsoft.com/office/drawing/2014/main" id="{B57B31F2-BF49-4DB8-9F07-2443DCCD9CFF}"/>
              </a:ext>
            </a:extLst>
          </p:cNvPr>
          <p:cNvGrpSpPr/>
          <p:nvPr userDrawn="1"/>
        </p:nvGrpSpPr>
        <p:grpSpPr>
          <a:xfrm>
            <a:off x="431184" y="2422663"/>
            <a:ext cx="4074989" cy="2040542"/>
            <a:chOff x="431184" y="3072637"/>
            <a:chExt cx="4074989" cy="2040542"/>
          </a:xfrm>
          <a:solidFill>
            <a:schemeClr val="tx1"/>
          </a:solidFill>
        </p:grpSpPr>
        <p:grpSp>
          <p:nvGrpSpPr>
            <p:cNvPr id="26" name="Group 25">
              <a:extLst>
                <a:ext uri="{FF2B5EF4-FFF2-40B4-BE49-F238E27FC236}">
                  <a16:creationId xmlns:a16="http://schemas.microsoft.com/office/drawing/2014/main" id="{C68BA143-90E3-41F4-A51A-0BFDB2F064AF}"/>
                </a:ext>
              </a:extLst>
            </p:cNvPr>
            <p:cNvGrpSpPr/>
            <p:nvPr userDrawn="1"/>
          </p:nvGrpSpPr>
          <p:grpSpPr>
            <a:xfrm>
              <a:off x="455937" y="3562241"/>
              <a:ext cx="3179221" cy="210961"/>
              <a:chOff x="455937" y="2973042"/>
              <a:chExt cx="3179221" cy="210961"/>
            </a:xfrm>
            <a:grpFill/>
          </p:grpSpPr>
          <p:sp>
            <p:nvSpPr>
              <p:cNvPr id="42" name="Freeform 229">
                <a:extLst>
                  <a:ext uri="{FF2B5EF4-FFF2-40B4-BE49-F238E27FC236}">
                    <a16:creationId xmlns:a16="http://schemas.microsoft.com/office/drawing/2014/main" id="{CA70E6E6-5AB3-4A4A-8B27-4846BDCE02B9}"/>
                  </a:ext>
                </a:extLst>
              </p:cNvPr>
              <p:cNvSpPr>
                <a:spLocks noChangeAspect="1" noEditPoints="1"/>
              </p:cNvSpPr>
              <p:nvPr/>
            </p:nvSpPr>
            <p:spPr bwMode="auto">
              <a:xfrm rot="16200000">
                <a:off x="2826359" y="2375205"/>
                <a:ext cx="210961" cy="1406636"/>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tx1"/>
                  </a:solidFill>
                  <a:latin typeface="Segoe UI Semilight"/>
                </a:endParaRPr>
              </a:p>
            </p:txBody>
          </p:sp>
          <p:sp>
            <p:nvSpPr>
              <p:cNvPr id="43" name="Freeform 234">
                <a:extLst>
                  <a:ext uri="{FF2B5EF4-FFF2-40B4-BE49-F238E27FC236}">
                    <a16:creationId xmlns:a16="http://schemas.microsoft.com/office/drawing/2014/main" id="{FEC1D8C5-50EA-44B3-8CBA-1E786A27DC2C}"/>
                  </a:ext>
                </a:extLst>
              </p:cNvPr>
              <p:cNvSpPr>
                <a:spLocks noEditPoints="1"/>
              </p:cNvSpPr>
              <p:nvPr/>
            </p:nvSpPr>
            <p:spPr bwMode="auto">
              <a:xfrm>
                <a:off x="455937" y="2977468"/>
                <a:ext cx="1589615" cy="202110"/>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tx1"/>
                  </a:solidFill>
                  <a:latin typeface="Segoe UI Semilight"/>
                </a:endParaRPr>
              </a:p>
            </p:txBody>
          </p:sp>
        </p:grpSp>
        <p:grpSp>
          <p:nvGrpSpPr>
            <p:cNvPr id="27" name="Group 26">
              <a:extLst>
                <a:ext uri="{FF2B5EF4-FFF2-40B4-BE49-F238E27FC236}">
                  <a16:creationId xmlns:a16="http://schemas.microsoft.com/office/drawing/2014/main" id="{6982A202-EF2A-4766-9553-695084FBC3E9}"/>
                </a:ext>
              </a:extLst>
            </p:cNvPr>
            <p:cNvGrpSpPr/>
            <p:nvPr userDrawn="1"/>
          </p:nvGrpSpPr>
          <p:grpSpPr>
            <a:xfrm>
              <a:off x="475975" y="4802017"/>
              <a:ext cx="4030198" cy="311162"/>
              <a:chOff x="475975" y="2438567"/>
              <a:chExt cx="4030198" cy="311162"/>
            </a:xfrm>
            <a:grpFill/>
          </p:grpSpPr>
          <p:sp>
            <p:nvSpPr>
              <p:cNvPr id="39" name="Freeform 245">
                <a:extLst>
                  <a:ext uri="{FF2B5EF4-FFF2-40B4-BE49-F238E27FC236}">
                    <a16:creationId xmlns:a16="http://schemas.microsoft.com/office/drawing/2014/main" id="{9B0051A5-84FD-498B-90F0-6A86F1710E24}"/>
                  </a:ext>
                </a:extLst>
              </p:cNvPr>
              <p:cNvSpPr>
                <a:spLocks noEditPoints="1"/>
              </p:cNvSpPr>
              <p:nvPr/>
            </p:nvSpPr>
            <p:spPr bwMode="auto">
              <a:xfrm rot="16200000">
                <a:off x="1905688" y="1944514"/>
                <a:ext cx="248183" cy="1299269"/>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grpFill/>
              <a:ln>
                <a:noFill/>
              </a:ln>
            </p:spPr>
            <p:txBody>
              <a:bodyPr vert="horz" wrap="square" lIns="91428" tIns="45714" rIns="91428" bIns="45714" numCol="1" anchor="t" anchorCtr="0" compatLnSpc="1">
                <a:prstTxWarp prst="textNoShape">
                  <a:avLst/>
                </a:prstTxWarp>
              </a:bodyPr>
              <a:lstStyle/>
              <a:p>
                <a:endParaRPr lang="en-US" sz="1765">
                  <a:solidFill>
                    <a:schemeClr val="tx1"/>
                  </a:solidFill>
                  <a:latin typeface="Segoe UI Semilight"/>
                </a:endParaRPr>
              </a:p>
            </p:txBody>
          </p:sp>
          <p:sp>
            <p:nvSpPr>
              <p:cNvPr id="40" name="Freeform 231">
                <a:extLst>
                  <a:ext uri="{FF2B5EF4-FFF2-40B4-BE49-F238E27FC236}">
                    <a16:creationId xmlns:a16="http://schemas.microsoft.com/office/drawing/2014/main" id="{1F8F115A-823A-4BEF-BAE8-73D994C7DEC2}"/>
                  </a:ext>
                </a:extLst>
              </p:cNvPr>
              <p:cNvSpPr>
                <a:spLocks noEditPoints="1"/>
              </p:cNvSpPr>
              <p:nvPr/>
            </p:nvSpPr>
            <p:spPr bwMode="auto">
              <a:xfrm>
                <a:off x="2764143" y="2438567"/>
                <a:ext cx="1742030" cy="311162"/>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tx1"/>
                  </a:solidFill>
                  <a:latin typeface="Segoe UI Semilight"/>
                </a:endParaRPr>
              </a:p>
            </p:txBody>
          </p:sp>
          <p:sp>
            <p:nvSpPr>
              <p:cNvPr id="41" name="Freeform 222">
                <a:extLst>
                  <a:ext uri="{FF2B5EF4-FFF2-40B4-BE49-F238E27FC236}">
                    <a16:creationId xmlns:a16="http://schemas.microsoft.com/office/drawing/2014/main" id="{A7855CFE-16D1-4607-A0C0-1F04D756D950}"/>
                  </a:ext>
                </a:extLst>
              </p:cNvPr>
              <p:cNvSpPr>
                <a:spLocks noEditPoints="1"/>
              </p:cNvSpPr>
              <p:nvPr/>
            </p:nvSpPr>
            <p:spPr bwMode="auto">
              <a:xfrm rot="16200000">
                <a:off x="766574" y="2197176"/>
                <a:ext cx="212748" cy="793945"/>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tx1"/>
                  </a:solidFill>
                  <a:latin typeface="Segoe UI Semilight"/>
                </a:endParaRPr>
              </a:p>
            </p:txBody>
          </p:sp>
        </p:grpSp>
        <p:grpSp>
          <p:nvGrpSpPr>
            <p:cNvPr id="28" name="Group 27">
              <a:extLst>
                <a:ext uri="{FF2B5EF4-FFF2-40B4-BE49-F238E27FC236}">
                  <a16:creationId xmlns:a16="http://schemas.microsoft.com/office/drawing/2014/main" id="{0B9170EF-E46C-4AA2-8FDA-72AAB5B48578}"/>
                </a:ext>
              </a:extLst>
            </p:cNvPr>
            <p:cNvGrpSpPr/>
            <p:nvPr userDrawn="1"/>
          </p:nvGrpSpPr>
          <p:grpSpPr>
            <a:xfrm>
              <a:off x="431184" y="3072637"/>
              <a:ext cx="3210415" cy="345865"/>
              <a:chOff x="431184" y="2502206"/>
              <a:chExt cx="3210415" cy="345865"/>
            </a:xfrm>
            <a:grpFill/>
          </p:grpSpPr>
          <p:sp>
            <p:nvSpPr>
              <p:cNvPr id="37" name="Freeform 236">
                <a:extLst>
                  <a:ext uri="{FF2B5EF4-FFF2-40B4-BE49-F238E27FC236}">
                    <a16:creationId xmlns:a16="http://schemas.microsoft.com/office/drawing/2014/main" id="{747D6630-024D-4E37-9035-721B77657691}"/>
                  </a:ext>
                </a:extLst>
              </p:cNvPr>
              <p:cNvSpPr>
                <a:spLocks noChangeAspect="1" noEditPoints="1"/>
              </p:cNvSpPr>
              <p:nvPr/>
            </p:nvSpPr>
            <p:spPr bwMode="auto">
              <a:xfrm rot="16200000">
                <a:off x="2606261" y="1812734"/>
                <a:ext cx="345865" cy="1724810"/>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tx1"/>
                  </a:solidFill>
                  <a:latin typeface="Segoe UI Semilight"/>
                </a:endParaRPr>
              </a:p>
            </p:txBody>
          </p:sp>
          <p:sp>
            <p:nvSpPr>
              <p:cNvPr id="38" name="Freeform 254">
                <a:extLst>
                  <a:ext uri="{FF2B5EF4-FFF2-40B4-BE49-F238E27FC236}">
                    <a16:creationId xmlns:a16="http://schemas.microsoft.com/office/drawing/2014/main" id="{953B2E5E-7698-4B57-BCFC-0F2CA5410DF9}"/>
                  </a:ext>
                </a:extLst>
              </p:cNvPr>
              <p:cNvSpPr>
                <a:spLocks noEditPoints="1"/>
              </p:cNvSpPr>
              <p:nvPr/>
            </p:nvSpPr>
            <p:spPr bwMode="auto">
              <a:xfrm>
                <a:off x="431184" y="2578033"/>
                <a:ext cx="1301385" cy="194213"/>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tx1"/>
                  </a:solidFill>
                  <a:latin typeface="Segoe UI Semilight"/>
                </a:endParaRPr>
              </a:p>
            </p:txBody>
          </p:sp>
        </p:grpSp>
        <p:grpSp>
          <p:nvGrpSpPr>
            <p:cNvPr id="29" name="Group 28">
              <a:extLst>
                <a:ext uri="{FF2B5EF4-FFF2-40B4-BE49-F238E27FC236}">
                  <a16:creationId xmlns:a16="http://schemas.microsoft.com/office/drawing/2014/main" id="{2CDD188B-B9D2-48A0-BC19-92811E5B616B}"/>
                </a:ext>
              </a:extLst>
            </p:cNvPr>
            <p:cNvGrpSpPr/>
            <p:nvPr userDrawn="1"/>
          </p:nvGrpSpPr>
          <p:grpSpPr>
            <a:xfrm>
              <a:off x="468745" y="3916941"/>
              <a:ext cx="3291248" cy="292899"/>
              <a:chOff x="468745" y="3940580"/>
              <a:chExt cx="3291248" cy="292899"/>
            </a:xfrm>
            <a:grpFill/>
          </p:grpSpPr>
          <p:sp>
            <p:nvSpPr>
              <p:cNvPr id="34" name="Hewbrew - corrected">
                <a:extLst>
                  <a:ext uri="{FF2B5EF4-FFF2-40B4-BE49-F238E27FC236}">
                    <a16:creationId xmlns:a16="http://schemas.microsoft.com/office/drawing/2014/main" id="{42DF2981-6BC4-40BA-9BF1-5E049C0D4DCC}"/>
                  </a:ext>
                </a:extLst>
              </p:cNvPr>
              <p:cNvSpPr>
                <a:spLocks noChangeAspect="1" noEditPoints="1"/>
              </p:cNvSpPr>
              <p:nvPr/>
            </p:nvSpPr>
            <p:spPr bwMode="auto">
              <a:xfrm>
                <a:off x="468745" y="3978655"/>
                <a:ext cx="690799" cy="213155"/>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grpFill/>
              <a:ln>
                <a:noFill/>
              </a:ln>
            </p:spPr>
            <p:txBody>
              <a:bodyPr vert="horz" wrap="square" lIns="91428" tIns="45714" rIns="91428" bIns="45714" numCol="1" anchor="t" anchorCtr="0" compatLnSpc="1">
                <a:prstTxWarp prst="textNoShape">
                  <a:avLst/>
                </a:prstTxWarp>
              </a:bodyPr>
              <a:lstStyle/>
              <a:p>
                <a:pPr defTabSz="932599"/>
                <a:endParaRPr lang="en-US" sz="1765">
                  <a:solidFill>
                    <a:schemeClr val="tx1"/>
                  </a:solidFill>
                  <a:latin typeface="Segoe UI Semilight"/>
                </a:endParaRPr>
              </a:p>
            </p:txBody>
          </p:sp>
          <p:sp>
            <p:nvSpPr>
              <p:cNvPr id="35" name="Freeform 233">
                <a:extLst>
                  <a:ext uri="{FF2B5EF4-FFF2-40B4-BE49-F238E27FC236}">
                    <a16:creationId xmlns:a16="http://schemas.microsoft.com/office/drawing/2014/main" id="{A4EF218E-8092-40D8-8F90-631B1B865FFB}"/>
                  </a:ext>
                </a:extLst>
              </p:cNvPr>
              <p:cNvSpPr>
                <a:spLocks noEditPoints="1"/>
              </p:cNvSpPr>
              <p:nvPr/>
            </p:nvSpPr>
            <p:spPr bwMode="auto">
              <a:xfrm>
                <a:off x="1338322" y="3955373"/>
                <a:ext cx="1561153" cy="263313"/>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tx1"/>
                  </a:solidFill>
                  <a:latin typeface="Segoe UI Semilight"/>
                </a:endParaRPr>
              </a:p>
            </p:txBody>
          </p:sp>
          <p:sp>
            <p:nvSpPr>
              <p:cNvPr id="36" name="Freeform 240">
                <a:extLst>
                  <a:ext uri="{FF2B5EF4-FFF2-40B4-BE49-F238E27FC236}">
                    <a16:creationId xmlns:a16="http://schemas.microsoft.com/office/drawing/2014/main" id="{10DA719C-6CF1-458C-941B-E890426B61AD}"/>
                  </a:ext>
                </a:extLst>
              </p:cNvPr>
              <p:cNvSpPr>
                <a:spLocks noEditPoints="1"/>
              </p:cNvSpPr>
              <p:nvPr/>
            </p:nvSpPr>
            <p:spPr bwMode="auto">
              <a:xfrm>
                <a:off x="3057781" y="3940580"/>
                <a:ext cx="702212" cy="292899"/>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tx1"/>
                  </a:solidFill>
                  <a:latin typeface="Segoe UI Semilight"/>
                </a:endParaRPr>
              </a:p>
            </p:txBody>
          </p:sp>
        </p:grpSp>
        <p:grpSp>
          <p:nvGrpSpPr>
            <p:cNvPr id="30" name="Group 29">
              <a:extLst>
                <a:ext uri="{FF2B5EF4-FFF2-40B4-BE49-F238E27FC236}">
                  <a16:creationId xmlns:a16="http://schemas.microsoft.com/office/drawing/2014/main" id="{4D30E6DF-89F4-47A0-BE82-852A761B18ED}"/>
                </a:ext>
              </a:extLst>
            </p:cNvPr>
            <p:cNvGrpSpPr/>
            <p:nvPr userDrawn="1"/>
          </p:nvGrpSpPr>
          <p:grpSpPr>
            <a:xfrm>
              <a:off x="473427" y="4369481"/>
              <a:ext cx="3769594" cy="304699"/>
              <a:chOff x="473427" y="4426719"/>
              <a:chExt cx="3769594" cy="304699"/>
            </a:xfrm>
            <a:grpFill/>
          </p:grpSpPr>
          <p:sp>
            <p:nvSpPr>
              <p:cNvPr id="31" name="Freeform 227">
                <a:extLst>
                  <a:ext uri="{FF2B5EF4-FFF2-40B4-BE49-F238E27FC236}">
                    <a16:creationId xmlns:a16="http://schemas.microsoft.com/office/drawing/2014/main" id="{FE44A74A-A22A-40CC-A667-2DEAE88D35E0}"/>
                  </a:ext>
                </a:extLst>
              </p:cNvPr>
              <p:cNvSpPr>
                <a:spLocks noEditPoints="1"/>
              </p:cNvSpPr>
              <p:nvPr/>
            </p:nvSpPr>
            <p:spPr bwMode="auto">
              <a:xfrm>
                <a:off x="1452689" y="4464124"/>
                <a:ext cx="1388691" cy="198085"/>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tx1"/>
                  </a:solidFill>
                  <a:latin typeface="Segoe UI Semilight"/>
                </a:endParaRPr>
              </a:p>
            </p:txBody>
          </p:sp>
          <p:sp>
            <p:nvSpPr>
              <p:cNvPr id="32" name="Freeform 235">
                <a:extLst>
                  <a:ext uri="{FF2B5EF4-FFF2-40B4-BE49-F238E27FC236}">
                    <a16:creationId xmlns:a16="http://schemas.microsoft.com/office/drawing/2014/main" id="{43FA1DDC-ACBB-4AD7-9DA1-3DC9E59E4ECB}"/>
                  </a:ext>
                </a:extLst>
              </p:cNvPr>
              <p:cNvSpPr>
                <a:spLocks noEditPoints="1"/>
              </p:cNvSpPr>
              <p:nvPr/>
            </p:nvSpPr>
            <p:spPr bwMode="auto">
              <a:xfrm>
                <a:off x="473427" y="4464493"/>
                <a:ext cx="808727" cy="197346"/>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grpFill/>
              <a:ln>
                <a:noFill/>
              </a:ln>
            </p:spPr>
            <p:txBody>
              <a:bodyPr vert="horz" wrap="square" lIns="91428" tIns="45714" rIns="91428" bIns="45714" numCol="1" anchor="t" anchorCtr="0" compatLnSpc="1">
                <a:prstTxWarp prst="textNoShape">
                  <a:avLst/>
                </a:prstTxWarp>
              </a:bodyPr>
              <a:lstStyle/>
              <a:p>
                <a:pPr defTabSz="932599">
                  <a:defRPr/>
                </a:pPr>
                <a:endParaRPr lang="en-US" sz="1765">
                  <a:solidFill>
                    <a:schemeClr val="tx1"/>
                  </a:solidFill>
                  <a:latin typeface="Segoe UI Semilight"/>
                </a:endParaRPr>
              </a:p>
            </p:txBody>
          </p:sp>
          <p:sp>
            <p:nvSpPr>
              <p:cNvPr id="33" name="TextBox 32">
                <a:extLst>
                  <a:ext uri="{FF2B5EF4-FFF2-40B4-BE49-F238E27FC236}">
                    <a16:creationId xmlns:a16="http://schemas.microsoft.com/office/drawing/2014/main" id="{7177692A-39B9-4546-B84A-091C5FE3F6C4}"/>
                  </a:ext>
                </a:extLst>
              </p:cNvPr>
              <p:cNvSpPr txBox="1"/>
              <p:nvPr/>
            </p:nvSpPr>
            <p:spPr>
              <a:xfrm>
                <a:off x="3011915" y="4426719"/>
                <a:ext cx="1231106" cy="304699"/>
              </a:xfrm>
              <a:prstGeom prst="rect">
                <a:avLst/>
              </a:prstGeom>
              <a:noFill/>
            </p:spPr>
            <p:txBody>
              <a:bodyPr wrap="none" lIns="0" tIns="0" rIns="0" bIns="0" rtlCol="0">
                <a:spAutoFit/>
              </a:bodyPr>
              <a:lstStyle/>
              <a:p>
                <a:pPr>
                  <a:lnSpc>
                    <a:spcPct val="90000"/>
                  </a:lnSpc>
                  <a:spcAft>
                    <a:spcPts val="600"/>
                  </a:spcAft>
                </a:pPr>
                <a:r>
                  <a:rPr lang="en-US" sz="2200">
                    <a:solidFill>
                      <a:schemeClr val="tx1"/>
                    </a:solidFill>
                    <a:latin typeface="Biome" panose="020B0503030204020804" pitchFamily="34" charset="0"/>
                    <a:cs typeface="Biome" panose="020B0503030204020804" pitchFamily="34" charset="0"/>
                  </a:rPr>
                  <a:t>GRACIAS</a:t>
                </a:r>
              </a:p>
            </p:txBody>
          </p:sp>
        </p:grpSp>
      </p:grpSp>
    </p:spTree>
    <p:extLst>
      <p:ext uri="{BB962C8B-B14F-4D97-AF65-F5344CB8AC3E}">
        <p14:creationId xmlns:p14="http://schemas.microsoft.com/office/powerpoint/2010/main" val="1703787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1A66-A030-4B3B-9E5E-D1B51D5BCE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885ED3-6D62-472D-B6CF-5913C2C554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7A57B5-2A32-43CB-B32B-45BA03FDE83B}"/>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34789DEC-1618-4964-8F0D-D04B8A43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8F7D2-AC6E-4C81-8386-F5E20D7A79EF}"/>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16620434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A1F4-BB6A-4B4B-83B5-0E9E1CE19F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07154-052B-4CC2-98AE-7B480FE3C1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EB866-B33F-4CBD-8056-616C8A66D37B}"/>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9009BE83-8FB4-464E-A75C-92B88B089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B1FE2-29A8-444D-AB67-C03E8674A667}"/>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21772256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20DC-BF23-4F47-9298-ADDF53AB13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6FE651-ABE9-450E-A82C-7001855737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F73687-FE00-4C53-AC5E-9FC43B839B77}"/>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066D9A6C-0F5A-47E0-AFB0-998029C6C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00D62-7789-4A65-9317-3D26B36C4C78}"/>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12533650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81700-592C-4F0D-801D-E62DF46FAA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D7BE2-69B8-4842-B2A7-B6A76D82E5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EE777C-3014-41FA-B30A-6C011B3DFD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230277-AC33-4EA4-8288-F2F335F8B8BF}"/>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6" name="Footer Placeholder 5">
            <a:extLst>
              <a:ext uri="{FF2B5EF4-FFF2-40B4-BE49-F238E27FC236}">
                <a16:creationId xmlns:a16="http://schemas.microsoft.com/office/drawing/2014/main" id="{F8840387-ECDF-40D1-B063-63DAE2292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C5219B-BA0E-480F-AD45-3D2D5055E9D0}"/>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3190615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3C07-240D-43BD-85C5-9509B7A3F1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75248A-7FC1-4594-BEE1-C4585257A8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767D53-7122-44CF-A0C6-C37F45388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4F945B-ED36-4FC8-B3D3-76725B926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AF785-75F0-411F-B84B-1F916711B6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2E55C9-0166-4E10-A8ED-D84F0C5616C6}"/>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8" name="Footer Placeholder 7">
            <a:extLst>
              <a:ext uri="{FF2B5EF4-FFF2-40B4-BE49-F238E27FC236}">
                <a16:creationId xmlns:a16="http://schemas.microsoft.com/office/drawing/2014/main" id="{06599144-354F-4151-A8D0-9DE56FF576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1838A7-C209-4F3E-A916-2DDFFBB8F159}"/>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20714516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52EE-CD84-4D91-BA29-BD38C485E9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BCF5E6-34C5-4A32-9D64-5EFE2F386AC1}"/>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4" name="Footer Placeholder 3">
            <a:extLst>
              <a:ext uri="{FF2B5EF4-FFF2-40B4-BE49-F238E27FC236}">
                <a16:creationId xmlns:a16="http://schemas.microsoft.com/office/drawing/2014/main" id="{8B468986-B84C-4241-861E-7D43A4C422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E8FC07-FCFC-4AFA-9CE1-78ADF0924BFC}"/>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1265165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 1">
    <p:bg>
      <p:bgPr>
        <a:solidFill>
          <a:schemeClr val="accent2"/>
        </a:solidFill>
        <a:effectLst/>
      </p:bgPr>
    </p:bg>
    <p:spTree>
      <p:nvGrpSpPr>
        <p:cNvPr id="1" name=""/>
        <p:cNvGrpSpPr/>
        <p:nvPr/>
      </p:nvGrpSpPr>
      <p:grpSpPr>
        <a:xfrm>
          <a:off x="0" y="0"/>
          <a:ext cx="0" cy="0"/>
          <a:chOff x="0" y="0"/>
          <a:chExt cx="0" cy="0"/>
        </a:xfrm>
      </p:grpSpPr>
      <p:sp>
        <p:nvSpPr>
          <p:cNvPr id="18" name="Picture Placeholder 2">
            <a:extLst>
              <a:ext uri="{FF2B5EF4-FFF2-40B4-BE49-F238E27FC236}">
                <a16:creationId xmlns:a16="http://schemas.microsoft.com/office/drawing/2014/main" id="{8A3604CF-6815-45AF-A32C-A29C8C3B4911}"/>
              </a:ext>
            </a:extLst>
          </p:cNvPr>
          <p:cNvSpPr>
            <a:spLocks noGrp="1"/>
          </p:cNvSpPr>
          <p:nvPr>
            <p:ph type="pic" sz="quarter" idx="17"/>
          </p:nvPr>
        </p:nvSpPr>
        <p:spPr>
          <a:xfrm>
            <a:off x="0" y="3152001"/>
            <a:ext cx="12192000" cy="553998"/>
          </a:xfrm>
        </p:spPr>
        <p:txBody>
          <a:bodyPr anchor="ctr"/>
          <a:lstStyle>
            <a:lvl1pPr marL="0" indent="0" algn="r">
              <a:buNone/>
              <a:defRPr/>
            </a:lvl1pPr>
          </a:lstStyle>
          <a:p>
            <a:r>
              <a:rPr lang="en-US"/>
              <a:t>Click icon to add picture</a:t>
            </a: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05802" y="4641244"/>
            <a:ext cx="6564802"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Presenter name</a:t>
            </a:r>
          </a:p>
          <a:p>
            <a:pPr lvl="1"/>
            <a:r>
              <a:rPr lang="en-US"/>
              <a:t>Presenter role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459361"/>
            <a:ext cx="6564802" cy="1337097"/>
          </a:xfrm>
          <a:noFill/>
        </p:spPr>
        <p:txBody>
          <a:bodyPr lIns="0" tIns="0" rIns="0" bIns="182880" anchor="t" anchorCtr="0"/>
          <a:lstStyle>
            <a:lvl1pPr>
              <a:defRPr sz="4000" strike="noStrike" spc="-50" baseline="0">
                <a:solidFill>
                  <a:schemeClr val="bg1"/>
                </a:solidFill>
              </a:defRPr>
            </a:lvl1pPr>
          </a:lstStyle>
          <a:p>
            <a:r>
              <a:rPr lang="en-US"/>
              <a:t>Service title</a:t>
            </a:r>
          </a:p>
        </p:txBody>
      </p:sp>
      <p:pic>
        <p:nvPicPr>
          <p:cNvPr id="12" name="MS logo white - EMF" descr="Microsoft logo white text version">
            <a:extLst>
              <a:ext uri="{FF2B5EF4-FFF2-40B4-BE49-F238E27FC236}">
                <a16:creationId xmlns:a16="http://schemas.microsoft.com/office/drawing/2014/main" id="{ADF7DD4F-17B2-4F21-AEBC-FF9A45C4A3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
        <p:nvSpPr>
          <p:cNvPr id="7" name="Text Placeholder 6">
            <a:extLst>
              <a:ext uri="{FF2B5EF4-FFF2-40B4-BE49-F238E27FC236}">
                <a16:creationId xmlns:a16="http://schemas.microsoft.com/office/drawing/2014/main" id="{5F3FAA1C-39C6-4AFE-8159-79C3EF20D138}"/>
              </a:ext>
            </a:extLst>
          </p:cNvPr>
          <p:cNvSpPr>
            <a:spLocks noGrp="1"/>
          </p:cNvSpPr>
          <p:nvPr>
            <p:ph type="body" sz="quarter" idx="16" hasCustomPrompt="1"/>
          </p:nvPr>
        </p:nvSpPr>
        <p:spPr>
          <a:xfrm>
            <a:off x="805803" y="3865995"/>
            <a:ext cx="6564802" cy="677108"/>
          </a:xfrm>
        </p:spPr>
        <p:txBody>
          <a:bodyPr/>
          <a:lstStyle>
            <a:lvl1pPr>
              <a:defRPr sz="3200">
                <a:solidFill>
                  <a:schemeClr val="bg1"/>
                </a:solidFill>
              </a:defRPr>
            </a:lvl1pPr>
          </a:lstStyle>
          <a:p>
            <a:pPr lvl="0"/>
            <a:r>
              <a:rPr lang="en-US"/>
              <a:t>Module title</a:t>
            </a:r>
          </a:p>
        </p:txBody>
      </p:sp>
    </p:spTree>
    <p:extLst>
      <p:ext uri="{BB962C8B-B14F-4D97-AF65-F5344CB8AC3E}">
        <p14:creationId xmlns:p14="http://schemas.microsoft.com/office/powerpoint/2010/main" val="491278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762C45-831A-4276-AD9D-314602930611}"/>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3" name="Footer Placeholder 2">
            <a:extLst>
              <a:ext uri="{FF2B5EF4-FFF2-40B4-BE49-F238E27FC236}">
                <a16:creationId xmlns:a16="http://schemas.microsoft.com/office/drawing/2014/main" id="{994E2C7B-5921-40E6-AC28-4D08491483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337EA4-6BBE-4275-AA71-9AAC3096C2A5}"/>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10019664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BC4B-8E55-455E-BEC5-A6B76E90F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6928D2-82FD-4096-8F16-2D1448488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02F77A-584F-4241-97B6-3A3B96737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20B352-01F0-4E41-9A15-FC271E5973A3}"/>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6" name="Footer Placeholder 5">
            <a:extLst>
              <a:ext uri="{FF2B5EF4-FFF2-40B4-BE49-F238E27FC236}">
                <a16:creationId xmlns:a16="http://schemas.microsoft.com/office/drawing/2014/main" id="{6D26E935-9D15-42E8-932A-258975F021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3DAF77-6594-4E02-91BC-EDB7D3C8CDCD}"/>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35578436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429C7-9D10-4597-B20B-C828F195EB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3AB146-042F-40D1-9864-FF13800E98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D685A-15E2-406F-9B4E-B109013BA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DE1865-5819-4818-9BA5-B08006B61C37}"/>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6" name="Footer Placeholder 5">
            <a:extLst>
              <a:ext uri="{FF2B5EF4-FFF2-40B4-BE49-F238E27FC236}">
                <a16:creationId xmlns:a16="http://schemas.microsoft.com/office/drawing/2014/main" id="{CB5A70E4-BFE2-45A6-9370-759E34877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9F5A1A-E6E8-453A-89FB-5C4F0C649A0D}"/>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19000111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7AABE-A30F-48DD-8ED4-079F4C5B85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03374-A5C5-465D-B5B7-4DD6C86200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2F2C1-16E2-4A8F-9CE3-9BAD6C42EC03}"/>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6A336638-69A5-4B07-8567-EFEA633FD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BB9EF-4FEB-4E0C-9DFF-AD3330DEA231}"/>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363736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1572AD-8C3D-404C-BF09-32BDB3E749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F2925C-B333-44B7-A505-62A17C5F8B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4913D-5AA0-4DA6-87D5-9F0B49DB3FA7}"/>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F90EA757-EF84-40BF-8CF0-CF5F839B6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529CE0-D2C6-4111-B3C3-3B7F30836CB3}"/>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13231663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1816292" y="6540501"/>
            <a:ext cx="228906" cy="234950"/>
          </a:xfrm>
          <a:prstGeom prst="rect">
            <a:avLst/>
          </a:prstGeom>
        </p:spPr>
        <p:txBody>
          <a:bodyPr/>
          <a:lstStyle/>
          <a:p>
            <a:pPr defTabSz="914225">
              <a:defRPr/>
            </a:pPr>
            <a:fld id="{86CB4B4D-7CA3-9044-876B-883B54F8677D}" type="slidenum">
              <a:rPr lang="en-US" sz="1800" kern="0" smtClean="0">
                <a:solidFill>
                  <a:sysClr val="windowText" lastClr="000000"/>
                </a:solidFill>
              </a:rPr>
              <a:pPr defTabSz="914225">
                <a:defRPr/>
              </a:pPr>
              <a:t>‹#›</a:t>
            </a:fld>
            <a:endParaRPr lang="en-US" sz="1800" kern="0">
              <a:solidFill>
                <a:sysClr val="windowText" lastClr="000000"/>
              </a:solidFill>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65761" y="240524"/>
            <a:ext cx="6273800" cy="282513"/>
          </a:xfrm>
        </p:spPr>
        <p:txBody>
          <a:bodyPr/>
          <a:lstStyle>
            <a:lvl1pPr marL="0" indent="0">
              <a:buNone/>
              <a:defRPr sz="1800" b="0" i="0">
                <a:solidFill>
                  <a:schemeClr val="tx1"/>
                </a:solidFill>
                <a:latin typeface="Roboto Condensed" panose="02000000000000000000" pitchFamily="2" charset="0"/>
                <a:ea typeface="Roboto Condensed" panose="02000000000000000000" pitchFamily="2" charset="0"/>
              </a:defRPr>
            </a:lvl1pPr>
            <a:lvl2pPr marL="457112" indent="0">
              <a:buNone/>
              <a:defRPr/>
            </a:lvl2pPr>
          </a:lstStyle>
          <a:p>
            <a:pPr lvl="0"/>
            <a:r>
              <a:rPr lang="en-US" sz="1800" spc="300">
                <a:latin typeface="Roboto Condensed" panose="02000000000000000000" pitchFamily="2" charset="0"/>
                <a:ea typeface="Roboto Condensed" panose="02000000000000000000" pitchFamily="2" charset="0"/>
                <a:cs typeface="Roboto Condensed Light" panose="02000000000000000000" pitchFamily="2" charset="0"/>
              </a:rPr>
              <a:t>SECTION </a:t>
            </a:r>
            <a:r>
              <a:rPr lang="en-US" sz="1800" spc="300">
                <a:solidFill>
                  <a:srgbClr val="D6401E"/>
                </a:solidFill>
                <a:latin typeface="Roboto Condensed" panose="02000000000000000000" pitchFamily="2" charset="0"/>
                <a:ea typeface="Roboto Condensed" panose="02000000000000000000" pitchFamily="2" charset="0"/>
                <a:cs typeface="Roboto Condensed Light" panose="02000000000000000000" pitchFamily="2" charset="0"/>
              </a:rPr>
              <a:t>TITLE</a:t>
            </a:r>
            <a:endParaRPr lang="en-US"/>
          </a:p>
        </p:txBody>
      </p:sp>
    </p:spTree>
    <p:extLst>
      <p:ext uri="{BB962C8B-B14F-4D97-AF65-F5344CB8AC3E}">
        <p14:creationId xmlns:p14="http://schemas.microsoft.com/office/powerpoint/2010/main" val="295008204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Gra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738664"/>
          </a:xfrm>
          <a:noFill/>
        </p:spPr>
        <p:txBody>
          <a:bodyPr wrap="square" tIns="91440" bIns="91440" anchor="t" anchorCtr="0">
            <a:spAutoFit/>
          </a:bodyPr>
          <a:lstStyle>
            <a:lvl1pPr>
              <a:defRPr sz="4000" spc="-100" baseline="0">
                <a:solidFill>
                  <a:srgbClr val="50E6FF"/>
                </a:solidFill>
              </a:defRPr>
            </a:lvl1pPr>
          </a:lstStyle>
          <a:p>
            <a:r>
              <a:rPr lang="en-US"/>
              <a:t>Section title</a:t>
            </a:r>
          </a:p>
        </p:txBody>
      </p:sp>
      <p:sp>
        <p:nvSpPr>
          <p:cNvPr id="5" name="Content Placeholder 4">
            <a:extLst>
              <a:ext uri="{FF2B5EF4-FFF2-40B4-BE49-F238E27FC236}">
                <a16:creationId xmlns:a16="http://schemas.microsoft.com/office/drawing/2014/main" id="{47A9E628-5AC3-4976-AB1B-B8A55E079A9A}"/>
              </a:ext>
            </a:extLst>
          </p:cNvPr>
          <p:cNvSpPr>
            <a:spLocks noGrp="1"/>
          </p:cNvSpPr>
          <p:nvPr>
            <p:ph sz="quarter" idx="10" hasCustomPrompt="1"/>
          </p:nvPr>
        </p:nvSpPr>
        <p:spPr>
          <a:xfrm>
            <a:off x="473315" y="4333981"/>
            <a:ext cx="426270" cy="447229"/>
          </a:xfrm>
          <a:prstGeom prst="ellipse">
            <a:avLst/>
          </a:prstGeom>
        </p:spPr>
        <p:txBody>
          <a:bodyPr anchor="ctr"/>
          <a:lstStyle>
            <a:lvl1pPr marL="0" indent="0" algn="ctr">
              <a:buNone/>
              <a:defRPr sz="800"/>
            </a:lvl1pPr>
            <a:lvl5pPr>
              <a:defRPr/>
            </a:lvl5pPr>
          </a:lstStyle>
          <a:p>
            <a:pPr lvl="0"/>
            <a:r>
              <a:rPr lang="en-US"/>
              <a:t>.</a:t>
            </a:r>
          </a:p>
        </p:txBody>
      </p:sp>
      <p:sp>
        <p:nvSpPr>
          <p:cNvPr id="7" name="Text Placeholder 6">
            <a:extLst>
              <a:ext uri="{FF2B5EF4-FFF2-40B4-BE49-F238E27FC236}">
                <a16:creationId xmlns:a16="http://schemas.microsoft.com/office/drawing/2014/main" id="{1977F0DA-5260-4537-B0F9-EE62CA16B80D}"/>
              </a:ext>
            </a:extLst>
          </p:cNvPr>
          <p:cNvSpPr>
            <a:spLocks noGrp="1"/>
          </p:cNvSpPr>
          <p:nvPr>
            <p:ph type="body" sz="quarter" idx="11" hasCustomPrompt="1"/>
          </p:nvPr>
        </p:nvSpPr>
        <p:spPr>
          <a:xfrm>
            <a:off x="1285875" y="4333981"/>
            <a:ext cx="10547350" cy="492443"/>
          </a:xfrm>
        </p:spPr>
        <p:txBody>
          <a:bodyPr/>
          <a:lstStyle>
            <a:lvl1pPr marL="0" indent="0">
              <a:buNone/>
              <a:defRPr sz="2000">
                <a:solidFill>
                  <a:schemeClr val="bg2">
                    <a:lumMod val="20000"/>
                    <a:lumOff val="80000"/>
                  </a:schemeClr>
                </a:solidFill>
              </a:defRPr>
            </a:lvl1pPr>
          </a:lstStyle>
          <a:p>
            <a:pPr lvl="0"/>
            <a:r>
              <a:rPr lang="en-US"/>
              <a:t>Subtitle</a:t>
            </a:r>
          </a:p>
        </p:txBody>
      </p:sp>
      <p:pic>
        <p:nvPicPr>
          <p:cNvPr id="3" name="Graphic 2">
            <a:extLst>
              <a:ext uri="{FF2B5EF4-FFF2-40B4-BE49-F238E27FC236}">
                <a16:creationId xmlns:a16="http://schemas.microsoft.com/office/drawing/2014/main" id="{30B2A171-ABE2-4533-8F3F-61D18638B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686866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 Slide - 1">
    <p:bg>
      <p:bgPr>
        <a:solidFill>
          <a:srgbClr val="3A3B40"/>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C10D113D-F2B5-45FE-9D3F-C860618F4ACB}"/>
              </a:ext>
            </a:extLst>
          </p:cNvPr>
          <p:cNvSpPr>
            <a:spLocks noGrp="1"/>
          </p:cNvSpPr>
          <p:nvPr>
            <p:ph type="pic" sz="quarter" idx="17"/>
          </p:nvPr>
        </p:nvSpPr>
        <p:spPr>
          <a:xfrm>
            <a:off x="0" y="3152001"/>
            <a:ext cx="12192000" cy="553998"/>
          </a:xfrm>
        </p:spPr>
        <p:txBody>
          <a:bodyPr anchor="ctr"/>
          <a:lstStyle>
            <a:lvl1pPr marL="0" indent="0" algn="r">
              <a:buNone/>
              <a:defRPr>
                <a:solidFill>
                  <a:schemeClr val="bg1"/>
                </a:solidFill>
              </a:defRPr>
            </a:lvl1pPr>
          </a:lstStyle>
          <a:p>
            <a:r>
              <a:rPr lang="en-US"/>
              <a:t>Click icon to add picture</a:t>
            </a: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05802" y="4641244"/>
            <a:ext cx="6564802"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Presenter name</a:t>
            </a:r>
          </a:p>
          <a:p>
            <a:pPr lvl="1"/>
            <a:r>
              <a:rPr lang="en-US"/>
              <a:t>Presenter role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459361"/>
            <a:ext cx="6564802" cy="1337097"/>
          </a:xfrm>
          <a:noFill/>
        </p:spPr>
        <p:txBody>
          <a:bodyPr lIns="0" tIns="0" rIns="0" bIns="182880" anchor="t" anchorCtr="0"/>
          <a:lstStyle>
            <a:lvl1pPr>
              <a:defRPr sz="4000" strike="noStrike" spc="-50" baseline="0">
                <a:solidFill>
                  <a:schemeClr val="bg1"/>
                </a:solidFill>
              </a:defRPr>
            </a:lvl1pPr>
          </a:lstStyle>
          <a:p>
            <a:r>
              <a:rPr lang="en-US"/>
              <a:t>Service title</a:t>
            </a:r>
          </a:p>
        </p:txBody>
      </p:sp>
      <p:sp>
        <p:nvSpPr>
          <p:cNvPr id="7" name="Text Placeholder 6">
            <a:extLst>
              <a:ext uri="{FF2B5EF4-FFF2-40B4-BE49-F238E27FC236}">
                <a16:creationId xmlns:a16="http://schemas.microsoft.com/office/drawing/2014/main" id="{5F3FAA1C-39C6-4AFE-8159-79C3EF20D138}"/>
              </a:ext>
            </a:extLst>
          </p:cNvPr>
          <p:cNvSpPr>
            <a:spLocks noGrp="1"/>
          </p:cNvSpPr>
          <p:nvPr>
            <p:ph type="body" sz="quarter" idx="16" hasCustomPrompt="1"/>
          </p:nvPr>
        </p:nvSpPr>
        <p:spPr>
          <a:xfrm>
            <a:off x="805803" y="3865995"/>
            <a:ext cx="6564802" cy="677108"/>
          </a:xfrm>
        </p:spPr>
        <p:txBody>
          <a:bodyPr/>
          <a:lstStyle>
            <a:lvl1pPr>
              <a:defRPr sz="3200">
                <a:solidFill>
                  <a:schemeClr val="bg1"/>
                </a:solidFill>
              </a:defRPr>
            </a:lvl1pPr>
          </a:lstStyle>
          <a:p>
            <a:pPr lvl="0"/>
            <a:r>
              <a:rPr lang="en-US"/>
              <a:t>Module title</a:t>
            </a:r>
          </a:p>
        </p:txBody>
      </p:sp>
      <p:pic>
        <p:nvPicPr>
          <p:cNvPr id="10" name="MS logo white - EMF" descr="Microsoft logo white text version">
            <a:extLst>
              <a:ext uri="{FF2B5EF4-FFF2-40B4-BE49-F238E27FC236}">
                <a16:creationId xmlns:a16="http://schemas.microsoft.com/office/drawing/2014/main" id="{A6974AA2-25A6-417C-A988-35EBE802AB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239260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ver Slide - 1">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D0689C8-EB0E-4BEE-9BF0-7BF8E0E10A95}"/>
              </a:ext>
            </a:extLst>
          </p:cNvPr>
          <p:cNvSpPr>
            <a:spLocks noGrp="1"/>
          </p:cNvSpPr>
          <p:nvPr>
            <p:ph type="pic" sz="quarter" idx="17"/>
          </p:nvPr>
        </p:nvSpPr>
        <p:spPr>
          <a:xfrm>
            <a:off x="0" y="3152001"/>
            <a:ext cx="12192000" cy="553998"/>
          </a:xfrm>
        </p:spPr>
        <p:txBody>
          <a:bodyPr anchor="ctr"/>
          <a:lstStyle>
            <a:lvl1pPr marL="0" indent="0" algn="r">
              <a:buNone/>
              <a:defRPr/>
            </a:lvl1pPr>
          </a:lstStyle>
          <a:p>
            <a:r>
              <a:rPr lang="en-US"/>
              <a:t>Click icon to add picture</a:t>
            </a: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05802" y="4641244"/>
            <a:ext cx="6564802"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Presenter name</a:t>
            </a:r>
          </a:p>
          <a:p>
            <a:pPr lvl="1"/>
            <a:r>
              <a:rPr lang="en-US"/>
              <a:t>Presenter role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459361"/>
            <a:ext cx="6564802" cy="1337097"/>
          </a:xfrm>
          <a:noFill/>
        </p:spPr>
        <p:txBody>
          <a:bodyPr lIns="0" tIns="0" rIns="0" bIns="182880" anchor="t" anchorCtr="0"/>
          <a:lstStyle>
            <a:lvl1pPr>
              <a:defRPr sz="4000" strike="noStrike" spc="-50" baseline="0">
                <a:solidFill>
                  <a:schemeClr val="bg1"/>
                </a:solidFill>
              </a:defRPr>
            </a:lvl1pPr>
          </a:lstStyle>
          <a:p>
            <a:r>
              <a:rPr lang="en-US"/>
              <a:t>Service title</a:t>
            </a:r>
          </a:p>
        </p:txBody>
      </p:sp>
      <p:sp>
        <p:nvSpPr>
          <p:cNvPr id="7" name="Text Placeholder 6">
            <a:extLst>
              <a:ext uri="{FF2B5EF4-FFF2-40B4-BE49-F238E27FC236}">
                <a16:creationId xmlns:a16="http://schemas.microsoft.com/office/drawing/2014/main" id="{5F3FAA1C-39C6-4AFE-8159-79C3EF20D138}"/>
              </a:ext>
            </a:extLst>
          </p:cNvPr>
          <p:cNvSpPr>
            <a:spLocks noGrp="1"/>
          </p:cNvSpPr>
          <p:nvPr>
            <p:ph type="body" sz="quarter" idx="16" hasCustomPrompt="1"/>
          </p:nvPr>
        </p:nvSpPr>
        <p:spPr>
          <a:xfrm>
            <a:off x="805803" y="3865995"/>
            <a:ext cx="6564802" cy="677108"/>
          </a:xfrm>
        </p:spPr>
        <p:txBody>
          <a:bodyPr/>
          <a:lstStyle>
            <a:lvl1pPr>
              <a:defRPr sz="3200">
                <a:solidFill>
                  <a:schemeClr val="bg1"/>
                </a:solidFill>
              </a:defRPr>
            </a:lvl1pPr>
          </a:lstStyle>
          <a:p>
            <a:pPr lvl="0"/>
            <a:r>
              <a:rPr lang="en-US"/>
              <a:t>Module title</a:t>
            </a:r>
          </a:p>
        </p:txBody>
      </p:sp>
      <p:pic>
        <p:nvPicPr>
          <p:cNvPr id="8" name="MS logo gray - EMF" descr="Microsoft logo, gray text version">
            <a:extLst>
              <a:ext uri="{FF2B5EF4-FFF2-40B4-BE49-F238E27FC236}">
                <a16:creationId xmlns:a16="http://schemas.microsoft.com/office/drawing/2014/main" id="{50052C0D-D036-4168-9EB3-4A4C338428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68328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2.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3.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1785104"/>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2"/>
            <a:r>
              <a:rPr lang="en-US"/>
              <a:t>H3 Segoe UI </a:t>
            </a:r>
            <a:r>
              <a:rPr lang="en-US" err="1"/>
              <a:t>Semibold</a:t>
            </a:r>
            <a:r>
              <a:rPr lang="en-US"/>
              <a:t> 14/18</a:t>
            </a:r>
          </a:p>
          <a:p>
            <a:pPr lvl="3"/>
            <a:r>
              <a:rPr lang="en-US"/>
              <a:t>B2 Segoe UI Regular 14/18</a:t>
            </a:r>
          </a:p>
          <a:p>
            <a:pPr lvl="4"/>
            <a:r>
              <a:rPr lang="en-US"/>
              <a:t>H4 Segoe UI Bold 10/12</a:t>
            </a:r>
          </a:p>
          <a:p>
            <a:pPr lvl="6"/>
            <a:r>
              <a:rPr lang="en-US"/>
              <a:t>B3 Segoe UI Regular 10/12</a:t>
            </a:r>
          </a:p>
        </p:txBody>
      </p:sp>
      <p:pic>
        <p:nvPicPr>
          <p:cNvPr id="7" name="Picture 6"/>
          <p:cNvPicPr>
            <a:picLocks noChangeAspect="1"/>
          </p:cNvPicPr>
          <p:nvPr userDrawn="1"/>
        </p:nvPicPr>
        <p:blipFill>
          <a:blip r:embed="rId65" cstate="print">
            <a:extLst>
              <a:ext uri="{28A0092B-C50C-407E-A947-70E740481C1C}">
                <a14:useLocalDpi xmlns:a14="http://schemas.microsoft.com/office/drawing/2010/main" val="0"/>
              </a:ext>
            </a:extLst>
          </a:blip>
          <a:stretch>
            <a:fillRect/>
          </a:stretch>
        </p:blipFill>
        <p:spPr>
          <a:xfrm rot="5400000">
            <a:off x="11487865" y="5112467"/>
            <a:ext cx="2565397" cy="925668"/>
          </a:xfrm>
          <a:prstGeom prst="rect">
            <a:avLst/>
          </a:prstGeom>
        </p:spPr>
      </p:pic>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FDC00887-7CFD-477F-AB72-9863C4F38802}"/>
              </a:ext>
              <a:ext uri="{C183D7F6-B498-43B3-948B-1728B52AA6E4}">
                <adec:decorative xmlns:adec="http://schemas.microsoft.com/office/drawing/2017/decorative" val="0"/>
              </a:ext>
            </a:extLst>
          </p:cNvPr>
          <p:cNvPicPr>
            <a:picLocks noChangeAspect="1"/>
          </p:cNvPicPr>
          <p:nvPr userDrawn="1"/>
        </p:nvPicPr>
        <p:blipFill rotWithShape="1">
          <a:blip r:embed="rId66"/>
          <a:srcRect l="762"/>
          <a:stretch/>
        </p:blipFill>
        <p:spPr>
          <a:xfrm rot="5400000">
            <a:off x="10624263" y="1683466"/>
            <a:ext cx="4292603" cy="925669"/>
          </a:xfrm>
          <a:prstGeom prst="rect">
            <a:avLst/>
          </a:prstGeom>
        </p:spPr>
      </p:pic>
      <p:pic>
        <p:nvPicPr>
          <p:cNvPr id="8" name="Picture 7">
            <a:extLst>
              <a:ext uri="{FF2B5EF4-FFF2-40B4-BE49-F238E27FC236}">
                <a16:creationId xmlns:a16="http://schemas.microsoft.com/office/drawing/2014/main" id="{8E634405-CA31-43FB-8CBD-2BD7FE01011C}"/>
              </a:ext>
            </a:extLst>
          </p:cNvPr>
          <p:cNvPicPr>
            <a:picLocks noChangeAspect="1"/>
          </p:cNvPicPr>
          <p:nvPr userDrawn="1"/>
        </p:nvPicPr>
        <p:blipFill>
          <a:blip r:embed="rId67"/>
          <a:stretch>
            <a:fillRect/>
          </a:stretch>
        </p:blipFill>
        <p:spPr>
          <a:xfrm rot="16200000">
            <a:off x="-3960166" y="3012157"/>
            <a:ext cx="6857650" cy="833336"/>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638" r:id="rId1"/>
    <p:sldLayoutId id="2147484610" r:id="rId2"/>
    <p:sldLayoutId id="2147484713" r:id="rId3"/>
    <p:sldLayoutId id="2147484716" r:id="rId4"/>
    <p:sldLayoutId id="2147484639" r:id="rId5"/>
    <p:sldLayoutId id="2147484640" r:id="rId6"/>
    <p:sldLayoutId id="2147484579" r:id="rId7"/>
    <p:sldLayoutId id="2147484641" r:id="rId8"/>
    <p:sldLayoutId id="2147484643" r:id="rId9"/>
    <p:sldLayoutId id="2147484625" r:id="rId10"/>
    <p:sldLayoutId id="2147484556" r:id="rId11"/>
    <p:sldLayoutId id="2147484615" r:id="rId12"/>
    <p:sldLayoutId id="2147484614" r:id="rId13"/>
    <p:sldLayoutId id="2147484714" r:id="rId14"/>
    <p:sldLayoutId id="2147484715" r:id="rId15"/>
    <p:sldLayoutId id="2147484586" r:id="rId16"/>
    <p:sldLayoutId id="2147484644" r:id="rId17"/>
    <p:sldLayoutId id="2147484703" r:id="rId18"/>
    <p:sldLayoutId id="2147484670" r:id="rId19"/>
    <p:sldLayoutId id="2147484671" r:id="rId20"/>
    <p:sldLayoutId id="2147484704" r:id="rId21"/>
    <p:sldLayoutId id="2147484672" r:id="rId22"/>
    <p:sldLayoutId id="2147484645" r:id="rId23"/>
    <p:sldLayoutId id="2147484646" r:id="rId24"/>
    <p:sldLayoutId id="2147484647" r:id="rId25"/>
    <p:sldLayoutId id="2147484648" r:id="rId26"/>
    <p:sldLayoutId id="2147484649" r:id="rId27"/>
    <p:sldLayoutId id="2147484650" r:id="rId28"/>
    <p:sldLayoutId id="2147484651" r:id="rId29"/>
    <p:sldLayoutId id="2147484652" r:id="rId30"/>
    <p:sldLayoutId id="2147484653" r:id="rId31"/>
    <p:sldLayoutId id="2147484654" r:id="rId32"/>
    <p:sldLayoutId id="2147484655" r:id="rId33"/>
    <p:sldLayoutId id="2147484656" r:id="rId34"/>
    <p:sldLayoutId id="2147484657" r:id="rId35"/>
    <p:sldLayoutId id="2147484658" r:id="rId36"/>
    <p:sldLayoutId id="2147484659" r:id="rId37"/>
    <p:sldLayoutId id="2147484660" r:id="rId38"/>
    <p:sldLayoutId id="2147484606" r:id="rId39"/>
    <p:sldLayoutId id="2147484663" r:id="rId40"/>
    <p:sldLayoutId id="2147484557" r:id="rId41"/>
    <p:sldLayoutId id="2147484558" r:id="rId42"/>
    <p:sldLayoutId id="2147484559" r:id="rId43"/>
    <p:sldLayoutId id="2147484560" r:id="rId44"/>
    <p:sldLayoutId id="2147484561" r:id="rId45"/>
    <p:sldLayoutId id="2147484662" r:id="rId46"/>
    <p:sldLayoutId id="2147484626" r:id="rId47"/>
    <p:sldLayoutId id="2147484585" r:id="rId48"/>
    <p:sldLayoutId id="2147484636" r:id="rId49"/>
    <p:sldLayoutId id="2147484673" r:id="rId50"/>
    <p:sldLayoutId id="2147484629" r:id="rId51"/>
    <p:sldLayoutId id="2147484661" r:id="rId52"/>
    <p:sldLayoutId id="2147484566" r:id="rId53"/>
    <p:sldLayoutId id="2147484567" r:id="rId54"/>
    <p:sldLayoutId id="2147484568" r:id="rId55"/>
    <p:sldLayoutId id="2147484577" r:id="rId56"/>
    <p:sldLayoutId id="2147484570" r:id="rId57"/>
    <p:sldLayoutId id="2147484711" r:id="rId58"/>
    <p:sldLayoutId id="2147484571" r:id="rId59"/>
    <p:sldLayoutId id="2147484572" r:id="rId60"/>
    <p:sldLayoutId id="2147484576" r:id="rId61"/>
    <p:sldLayoutId id="2147484628" r:id="rId62"/>
    <p:sldLayoutId id="2147484627" r:id="rId63"/>
  </p:sldLayoutIdLst>
  <p:transition>
    <p:fade/>
  </p:transition>
  <p:hf hdr="0" ftr="0" dt="0"/>
  <p:txStyles>
    <p:titleStyle>
      <a:lvl1pPr algn="l" defTabSz="932746"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2400" kern="1200" spc="-50" baseline="0">
          <a:solidFill>
            <a:schemeClr val="tx1"/>
          </a:solidFill>
          <a:latin typeface="+mj-lt"/>
          <a:ea typeface="+mn-ea"/>
          <a:cs typeface="+mn-cs"/>
        </a:defRPr>
      </a:lvl1pPr>
      <a:lvl2pPr marL="457200" marR="0" indent="-22860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658368" marR="0" indent="-201168"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800" kern="1200" spc="0" baseline="0">
          <a:solidFill>
            <a:schemeClr val="tx2"/>
          </a:solidFill>
          <a:latin typeface="+mj-lt"/>
          <a:ea typeface="+mn-ea"/>
          <a:cs typeface="+mn-cs"/>
        </a:defRPr>
      </a:lvl3pPr>
      <a:lvl4pPr marL="841248" marR="0" indent="-18288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800" kern="1200" spc="0" baseline="0">
          <a:solidFill>
            <a:schemeClr val="tx1"/>
          </a:solidFill>
          <a:latin typeface="+mn-lt"/>
          <a:ea typeface="+mn-ea"/>
          <a:cs typeface="+mn-cs"/>
        </a:defRPr>
      </a:lvl4pPr>
      <a:lvl5pPr marL="1024128" marR="0" indent="-164592"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200" b="1" kern="1200" spc="0" baseline="0">
          <a:solidFill>
            <a:schemeClr val="tx1"/>
          </a:solidFill>
          <a:latin typeface="+mn-lt"/>
          <a:ea typeface="+mn-ea"/>
          <a:cs typeface="+mn-cs"/>
        </a:defRPr>
      </a:lvl5pPr>
      <a:lvl6pPr marL="2331863" indent="0" algn="l" defTabSz="932746" rtl="0" eaLnBrk="1" latinLnBrk="0" hangingPunct="1">
        <a:spcBef>
          <a:spcPct val="20000"/>
        </a:spcBef>
        <a:buFont typeface="Arial" pitchFamily="34" charset="0"/>
        <a:buNone/>
        <a:defRPr sz="2000" kern="1200">
          <a:solidFill>
            <a:schemeClr val="tx1"/>
          </a:solidFill>
          <a:latin typeface="+mn-lt"/>
          <a:ea typeface="+mn-ea"/>
          <a:cs typeface="+mn-cs"/>
        </a:defRPr>
      </a:lvl6pPr>
      <a:lvl7pPr marL="1207008" indent="-146304" algn="l" defTabSz="932746" rtl="0" eaLnBrk="1" latinLnBrk="0" hangingPunct="1">
        <a:lnSpc>
          <a:spcPct val="100000"/>
        </a:lnSpc>
        <a:spcBef>
          <a:spcPts val="24"/>
        </a:spcBef>
        <a:spcAft>
          <a:spcPts val="0"/>
        </a:spcAft>
        <a:buFont typeface="Arial" panose="020B0604020202020204" pitchFamily="34" charset="0"/>
        <a:buChar char="•"/>
        <a:defRPr sz="1200" kern="1200">
          <a:solidFill>
            <a:schemeClr val="tx1"/>
          </a:solidFill>
          <a:latin typeface="+mn-lt"/>
          <a:ea typeface="+mn-ea"/>
          <a:cs typeface="+mn-cs"/>
        </a:defRPr>
      </a:lvl7pPr>
      <a:lvl8pPr marL="3497797" indent="-233187" algn="l" defTabSz="93274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71" indent="-233187" algn="l" defTabSz="9327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6" rtl="0" eaLnBrk="1" latinLnBrk="0" hangingPunct="1">
        <a:defRPr sz="1800" kern="1200">
          <a:solidFill>
            <a:schemeClr val="tx1"/>
          </a:solidFill>
          <a:latin typeface="+mn-lt"/>
          <a:ea typeface="+mn-ea"/>
          <a:cs typeface="+mn-cs"/>
        </a:defRPr>
      </a:lvl1pPr>
      <a:lvl2pPr marL="466372" algn="l" defTabSz="932746" rtl="0" eaLnBrk="1" latinLnBrk="0" hangingPunct="1">
        <a:defRPr sz="1800" kern="1200">
          <a:solidFill>
            <a:schemeClr val="tx1"/>
          </a:solidFill>
          <a:latin typeface="+mn-lt"/>
          <a:ea typeface="+mn-ea"/>
          <a:cs typeface="+mn-cs"/>
        </a:defRPr>
      </a:lvl2pPr>
      <a:lvl3pPr marL="932746" algn="l" defTabSz="932746" rtl="0" eaLnBrk="1" latinLnBrk="0" hangingPunct="1">
        <a:defRPr sz="1800" kern="1200">
          <a:solidFill>
            <a:schemeClr val="tx1"/>
          </a:solidFill>
          <a:latin typeface="+mn-lt"/>
          <a:ea typeface="+mn-ea"/>
          <a:cs typeface="+mn-cs"/>
        </a:defRPr>
      </a:lvl3pPr>
      <a:lvl4pPr marL="1399118" algn="l" defTabSz="932746" rtl="0" eaLnBrk="1" latinLnBrk="0" hangingPunct="1">
        <a:defRPr sz="1800" kern="1200">
          <a:solidFill>
            <a:schemeClr val="tx1"/>
          </a:solidFill>
          <a:latin typeface="+mn-lt"/>
          <a:ea typeface="+mn-ea"/>
          <a:cs typeface="+mn-cs"/>
        </a:defRPr>
      </a:lvl4pPr>
      <a:lvl5pPr marL="1865492" algn="l" defTabSz="932746" rtl="0" eaLnBrk="1" latinLnBrk="0" hangingPunct="1">
        <a:defRPr sz="1800" kern="1200">
          <a:solidFill>
            <a:schemeClr val="tx1"/>
          </a:solidFill>
          <a:latin typeface="+mn-lt"/>
          <a:ea typeface="+mn-ea"/>
          <a:cs typeface="+mn-cs"/>
        </a:defRPr>
      </a:lvl5pPr>
      <a:lvl6pPr marL="2331865" algn="l" defTabSz="932746" rtl="0" eaLnBrk="1" latinLnBrk="0" hangingPunct="1">
        <a:defRPr sz="1800" kern="1200">
          <a:solidFill>
            <a:schemeClr val="tx1"/>
          </a:solidFill>
          <a:latin typeface="+mn-lt"/>
          <a:ea typeface="+mn-ea"/>
          <a:cs typeface="+mn-cs"/>
        </a:defRPr>
      </a:lvl6pPr>
      <a:lvl7pPr marL="2798237" algn="l" defTabSz="932746" rtl="0" eaLnBrk="1" latinLnBrk="0" hangingPunct="1">
        <a:defRPr sz="1800" kern="1200">
          <a:solidFill>
            <a:schemeClr val="tx1"/>
          </a:solidFill>
          <a:latin typeface="+mn-lt"/>
          <a:ea typeface="+mn-ea"/>
          <a:cs typeface="+mn-cs"/>
        </a:defRPr>
      </a:lvl7pPr>
      <a:lvl8pPr marL="3264610" algn="l" defTabSz="932746" rtl="0" eaLnBrk="1" latinLnBrk="0" hangingPunct="1">
        <a:defRPr sz="1800" kern="1200">
          <a:solidFill>
            <a:schemeClr val="tx1"/>
          </a:solidFill>
          <a:latin typeface="+mn-lt"/>
          <a:ea typeface="+mn-ea"/>
          <a:cs typeface="+mn-cs"/>
        </a:defRPr>
      </a:lvl8pPr>
      <a:lvl9pPr marL="3730984" algn="l" defTabSz="9327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87"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0"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7C4FBB-022A-4644-A132-D59F186D46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67CEF7-B97D-4CC3-BB2D-18A1AA1900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38843-5FC6-4539-A8AB-68BEC9C7AD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12DDA2D4-3263-4BDD-BC29-ABC1C9DED6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EE92D7-C243-48EF-9052-9357B874A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5507D-EC7E-4F71-9478-A0FD46F4D585}" type="slidenum">
              <a:rPr lang="en-US" smtClean="0"/>
              <a:t>‹#›</a:t>
            </a:fld>
            <a:endParaRPr lang="en-US"/>
          </a:p>
        </p:txBody>
      </p:sp>
    </p:spTree>
    <p:extLst>
      <p:ext uri="{BB962C8B-B14F-4D97-AF65-F5344CB8AC3E}">
        <p14:creationId xmlns:p14="http://schemas.microsoft.com/office/powerpoint/2010/main" val="2226065526"/>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Enterprise-Scale/blob/main/docs/Deploy/setup-github.md" TargetMode="External"/><Relationship Id="rId2" Type="http://schemas.openxmlformats.org/officeDocument/2006/relationships/hyperlink" Target="https://github.com/Azure/Enterprise-Scale/blob/main/docs/Deploy/getting-started.md" TargetMode="External"/><Relationship Id="rId1" Type="http://schemas.openxmlformats.org/officeDocument/2006/relationships/slideLayout" Target="../slideLayouts/slideLayout19.xml"/><Relationship Id="rId6" Type="http://schemas.openxmlformats.org/officeDocument/2006/relationships/hyperlink" Target="https://github.com/Azure/Enterprise-Scale/blob/main/docs/Deploy/setup-azuredevops.md" TargetMode="External"/><Relationship Id="rId5" Type="http://schemas.openxmlformats.org/officeDocument/2006/relationships/hyperlink" Target="https://github.com/Azure/Enterprise-Scale/blob/main/docs/Deploy/deploy-new-arm.md" TargetMode="External"/><Relationship Id="rId4" Type="http://schemas.openxmlformats.org/officeDocument/2006/relationships/hyperlink" Target="https://github.com/Azure/Enterprise-Scale/blob/main/docs/Deploy/discover-environment.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portal.azure.com/#blade/Microsoft_Azure_CreateUIDef/CustomDeploymentBlade/uri/https%3A%2F%2Fraw.githubusercontent.com%2FAzure%2FEnterprise-Scale%2Fmain%2Fdocs%2Freference%2Fwingtip%2FarmTemplates%2Fes-foundation.json/createUIDefinitionUri/https%3A%2F%2Fraw.githubusercontent.com%2FAzure%2FEnterprise-Scale%2Fmain%2Fdocs%2Freference%2Fwingtip%2FarmTemplates%2Fportal-es-foundation.json" TargetMode="External"/><Relationship Id="rId2" Type="http://schemas.openxmlformats.org/officeDocument/2006/relationships/hyperlink" Target="https://github.com/Azure/Enterprise-Scale/blob/main/docs/reference/wingtip/README.md" TargetMode="Externa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https://portal.azure.com/#blade/Microsoft_Azure_CreateUIDef/CustomDeploymentBlade/uri/https%3A%2F%2Fraw.githubusercontent.com%2FAzure%2FEnterprise-Scale%2Fmain%2Fdocs%2Freference%2Fadventureworks%2FarmTemplates%2Fes-hubspoke.json/createUIDefinitionUri/https%3A%2F%2Fraw.githubusercontent.com%2FAzure%2FEnterprise-Scale%2Fmain%2Fdocs%2Freference%2Fadventureworks%2FarmTemplates%2Fportal-es-hubspoke.json" TargetMode="External"/><Relationship Id="rId2" Type="http://schemas.openxmlformats.org/officeDocument/2006/relationships/hyperlink" Target="https://github.com/Azure/Enterprise-Scale/blob/main/docs/reference/adventureworks/README.md" TargetMode="External"/><Relationship Id="rId1" Type="http://schemas.openxmlformats.org/officeDocument/2006/relationships/slideLayout" Target="../slideLayouts/slideLayout19.xml"/><Relationship Id="rId5" Type="http://schemas.openxmlformats.org/officeDocument/2006/relationships/hyperlink" Target="https://github.com/Azure/Enterprise-Scale/blob/main/docs/reference/contoso/Readme.md" TargetMode="Externa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5.xml"/><Relationship Id="rId1" Type="http://schemas.openxmlformats.org/officeDocument/2006/relationships/tags" Target="../tags/tag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5.xml"/><Relationship Id="rId1" Type="http://schemas.openxmlformats.org/officeDocument/2006/relationships/tags" Target="../tags/tag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5.xml"/><Relationship Id="rId1" Type="http://schemas.openxmlformats.org/officeDocument/2006/relationships/tags" Target="../tags/tag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www.microsoft.com/about/legal/permissions/" TargetMode="External"/><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cost-management-billing/manage/create-subscription" TargetMode="External"/><Relationship Id="rId2" Type="http://schemas.openxmlformats.org/officeDocument/2006/relationships/hyperlink" Target="https://docs.microsoft.com/en-us/azure/cost-management-billing/manage/ea-portal-get-started" TargetMode="External"/><Relationship Id="rId1" Type="http://schemas.openxmlformats.org/officeDocument/2006/relationships/slideLayout" Target="../slideLayouts/slideLayout19.xml"/><Relationship Id="rId4" Type="http://schemas.openxmlformats.org/officeDocument/2006/relationships/hyperlink" Target="https://github.com/Azure/Enterprise-Scale/blob/main/docs/EnterpriseScale-Setup-azure.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F7A763-A4F4-474A-A81B-2273C9229282}"/>
              </a:ext>
            </a:extLst>
          </p:cNvPr>
          <p:cNvSpPr>
            <a:spLocks noGrp="1"/>
          </p:cNvSpPr>
          <p:nvPr>
            <p:ph type="title"/>
          </p:nvPr>
        </p:nvSpPr>
        <p:spPr/>
        <p:txBody>
          <a:bodyPr/>
          <a:lstStyle/>
          <a:p>
            <a:r>
              <a:rPr lang="en-US"/>
              <a:t>Cloud Adoption Framework</a:t>
            </a:r>
            <a:br>
              <a:rPr lang="en-US"/>
            </a:br>
            <a:r>
              <a:rPr lang="en-US"/>
              <a:t>Enterprise Scale Landing Zone</a:t>
            </a:r>
          </a:p>
        </p:txBody>
      </p:sp>
      <p:sp>
        <p:nvSpPr>
          <p:cNvPr id="7" name="Text Placeholder 6">
            <a:extLst>
              <a:ext uri="{FF2B5EF4-FFF2-40B4-BE49-F238E27FC236}">
                <a16:creationId xmlns:a16="http://schemas.microsoft.com/office/drawing/2014/main" id="{E4EF528F-0A08-47C1-A1E1-0107D7DD5EA3}"/>
              </a:ext>
            </a:extLst>
          </p:cNvPr>
          <p:cNvSpPr>
            <a:spLocks noGrp="1"/>
          </p:cNvSpPr>
          <p:nvPr>
            <p:ph type="body" sz="quarter" idx="13"/>
          </p:nvPr>
        </p:nvSpPr>
        <p:spPr/>
        <p:txBody>
          <a:bodyPr/>
          <a:lstStyle/>
          <a:p>
            <a:r>
              <a:rPr lang="en-US"/>
              <a:t>Presenter Name</a:t>
            </a:r>
          </a:p>
          <a:p>
            <a:r>
              <a:rPr lang="en-US"/>
              <a:t>Presenter Role</a:t>
            </a:r>
          </a:p>
          <a:p>
            <a:r>
              <a:rPr lang="en-US"/>
              <a:t>Presenter E-mail</a:t>
            </a:r>
          </a:p>
        </p:txBody>
      </p:sp>
      <p:sp>
        <p:nvSpPr>
          <p:cNvPr id="8" name="Text Placeholder 7">
            <a:extLst>
              <a:ext uri="{FF2B5EF4-FFF2-40B4-BE49-F238E27FC236}">
                <a16:creationId xmlns:a16="http://schemas.microsoft.com/office/drawing/2014/main" id="{A8023CB7-6DFE-4335-83E0-4BCC921AA2A9}"/>
              </a:ext>
            </a:extLst>
          </p:cNvPr>
          <p:cNvSpPr>
            <a:spLocks noGrp="1"/>
          </p:cNvSpPr>
          <p:nvPr>
            <p:ph type="body" sz="quarter" idx="19"/>
          </p:nvPr>
        </p:nvSpPr>
        <p:spPr/>
        <p:txBody>
          <a:bodyPr/>
          <a:lstStyle/>
          <a:p>
            <a:r>
              <a:rPr lang="en-US"/>
              <a:t>Implementation Phase</a:t>
            </a:r>
          </a:p>
        </p:txBody>
      </p:sp>
    </p:spTree>
    <p:extLst>
      <p:ext uri="{BB962C8B-B14F-4D97-AF65-F5344CB8AC3E}">
        <p14:creationId xmlns:p14="http://schemas.microsoft.com/office/powerpoint/2010/main" val="191994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900A96-5ED6-4DAF-A9CD-94F0893D1C7B}"/>
              </a:ext>
            </a:extLst>
          </p:cNvPr>
          <p:cNvSpPr>
            <a:spLocks noGrp="1"/>
          </p:cNvSpPr>
          <p:nvPr>
            <p:ph type="title"/>
          </p:nvPr>
        </p:nvSpPr>
        <p:spPr/>
        <p:txBody>
          <a:bodyPr/>
          <a:lstStyle/>
          <a:p>
            <a:r>
              <a:rPr lang="en-US"/>
              <a:t>Implementation steps</a:t>
            </a:r>
          </a:p>
        </p:txBody>
      </p:sp>
      <p:sp>
        <p:nvSpPr>
          <p:cNvPr id="2" name="Content Placeholder 1">
            <a:extLst>
              <a:ext uri="{FF2B5EF4-FFF2-40B4-BE49-F238E27FC236}">
                <a16:creationId xmlns:a16="http://schemas.microsoft.com/office/drawing/2014/main" id="{0692E337-B1A9-4189-AFC3-3C24553CFDFB}"/>
              </a:ext>
            </a:extLst>
          </p:cNvPr>
          <p:cNvSpPr>
            <a:spLocks noGrp="1"/>
          </p:cNvSpPr>
          <p:nvPr>
            <p:ph sz="quarter" idx="11"/>
          </p:nvPr>
        </p:nvSpPr>
        <p:spPr>
          <a:xfrm>
            <a:off x="455995" y="1189178"/>
            <a:ext cx="11306469" cy="5205656"/>
          </a:xfrm>
        </p:spPr>
        <p:txBody>
          <a:bodyPr/>
          <a:lstStyle/>
          <a:p>
            <a:pPr marL="457200" indent="-457200">
              <a:lnSpc>
                <a:spcPct val="150000"/>
              </a:lnSpc>
              <a:buFont typeface="+mj-lt"/>
              <a:buAutoNum type="arabicPeriod"/>
            </a:pPr>
            <a:r>
              <a:rPr lang="en-US"/>
              <a:t>Getting Started</a:t>
            </a:r>
          </a:p>
          <a:p>
            <a:pPr marL="228600" lvl="1" indent="0">
              <a:lnSpc>
                <a:spcPct val="150000"/>
              </a:lnSpc>
              <a:buNone/>
            </a:pPr>
            <a:r>
              <a:rPr lang="en-US">
                <a:hlinkClick r:id="rId2"/>
              </a:rPr>
              <a:t>https://github.com/Azure/Enterprise-Scale/blob/main/docs/Deploy/getting-started.md</a:t>
            </a:r>
            <a:endParaRPr lang="en-US"/>
          </a:p>
          <a:p>
            <a:pPr marL="457200" indent="-457200">
              <a:lnSpc>
                <a:spcPct val="150000"/>
              </a:lnSpc>
              <a:buFont typeface="+mj-lt"/>
              <a:buAutoNum type="arabicPeriod"/>
            </a:pPr>
            <a:r>
              <a:rPr lang="en-US"/>
              <a:t>Configure Azure permissions</a:t>
            </a:r>
          </a:p>
          <a:p>
            <a:pPr marL="228600" lvl="1" indent="0">
              <a:lnSpc>
                <a:spcPct val="150000"/>
              </a:lnSpc>
              <a:buNone/>
            </a:pPr>
            <a:r>
              <a:rPr lang="en-US">
                <a:hlinkClick r:id="rId3"/>
              </a:rPr>
              <a:t>https://github.com/Azure/Enterprise-Scale/blob/main/docs/Deploy/setup-github.md</a:t>
            </a:r>
            <a:r>
              <a:rPr lang="en-US"/>
              <a:t> </a:t>
            </a:r>
          </a:p>
          <a:p>
            <a:pPr marL="457200" indent="-457200">
              <a:lnSpc>
                <a:spcPct val="150000"/>
              </a:lnSpc>
              <a:buFont typeface="+mj-lt"/>
              <a:buAutoNum type="arabicPeriod"/>
            </a:pPr>
            <a:r>
              <a:rPr lang="en-US"/>
              <a:t>Initialize Git with current Azure configuration</a:t>
            </a:r>
          </a:p>
          <a:p>
            <a:pPr marL="228600" lvl="1" indent="0">
              <a:lnSpc>
                <a:spcPct val="150000"/>
              </a:lnSpc>
              <a:buNone/>
            </a:pPr>
            <a:r>
              <a:rPr lang="en-US">
                <a:hlinkClick r:id="rId4"/>
              </a:rPr>
              <a:t>https://github.com/Azure/Enterprise-Scale/blob/main/docs/Deploy/discover-environment.md</a:t>
            </a:r>
            <a:r>
              <a:rPr lang="en-US"/>
              <a:t> </a:t>
            </a:r>
          </a:p>
          <a:p>
            <a:pPr marL="457200" indent="-457200">
              <a:lnSpc>
                <a:spcPct val="150000"/>
              </a:lnSpc>
              <a:buFont typeface="+mj-lt"/>
              <a:buAutoNum type="arabicPeriod"/>
            </a:pPr>
            <a:r>
              <a:rPr lang="en-US"/>
              <a:t>Deploy your own ARM Templates with </a:t>
            </a:r>
            <a:r>
              <a:rPr lang="en-US" err="1"/>
              <a:t>AzOps</a:t>
            </a:r>
            <a:r>
              <a:rPr lang="en-US"/>
              <a:t> GitHub Actions (Optional)</a:t>
            </a:r>
          </a:p>
          <a:p>
            <a:pPr marL="228600" lvl="1" indent="0">
              <a:lnSpc>
                <a:spcPct val="150000"/>
              </a:lnSpc>
              <a:buNone/>
            </a:pPr>
            <a:r>
              <a:rPr lang="en-US">
                <a:hlinkClick r:id="rId5"/>
              </a:rPr>
              <a:t>https://github.com/Azure/Enterprise-Scale/blob/main/docs/Deploy/deploy-new-arm.md</a:t>
            </a:r>
            <a:r>
              <a:rPr lang="en-US"/>
              <a:t> </a:t>
            </a:r>
          </a:p>
          <a:p>
            <a:pPr marL="457200" indent="-457200">
              <a:lnSpc>
                <a:spcPct val="150000"/>
              </a:lnSpc>
              <a:buFont typeface="+mj-lt"/>
              <a:buAutoNum type="arabicPeriod"/>
            </a:pPr>
            <a:r>
              <a:rPr lang="en-US"/>
              <a:t>Configure Azure DevOps support (Optional – Preview)</a:t>
            </a:r>
          </a:p>
          <a:p>
            <a:pPr marL="228600" lvl="1" indent="0">
              <a:lnSpc>
                <a:spcPct val="150000"/>
              </a:lnSpc>
              <a:buNone/>
            </a:pPr>
            <a:r>
              <a:rPr lang="en-US">
                <a:hlinkClick r:id="rId6"/>
              </a:rPr>
              <a:t>https://github.com/Azure/Enterprise-Scale/blob/main/docs/Deploy/setup-azuredevops.md</a:t>
            </a:r>
            <a:r>
              <a:rPr lang="en-US"/>
              <a:t> </a:t>
            </a:r>
          </a:p>
        </p:txBody>
      </p:sp>
    </p:spTree>
    <p:extLst>
      <p:ext uri="{BB962C8B-B14F-4D97-AF65-F5344CB8AC3E}">
        <p14:creationId xmlns:p14="http://schemas.microsoft.com/office/powerpoint/2010/main" val="24438016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B34170-BAA3-4CED-8E33-27D44916344E}"/>
              </a:ext>
            </a:extLst>
          </p:cNvPr>
          <p:cNvSpPr>
            <a:spLocks noGrp="1"/>
          </p:cNvSpPr>
          <p:nvPr>
            <p:ph type="title"/>
          </p:nvPr>
        </p:nvSpPr>
        <p:spPr>
          <a:xfrm>
            <a:off x="359016" y="2931082"/>
            <a:ext cx="11473970" cy="738664"/>
          </a:xfrm>
        </p:spPr>
        <p:txBody>
          <a:bodyPr/>
          <a:lstStyle/>
          <a:p>
            <a:r>
              <a:rPr lang="en-US"/>
              <a:t>3 - Deploy Reference Implementation</a:t>
            </a:r>
          </a:p>
        </p:txBody>
      </p:sp>
      <p:sp>
        <p:nvSpPr>
          <p:cNvPr id="2" name="Content Placeholder 1">
            <a:extLst>
              <a:ext uri="{FF2B5EF4-FFF2-40B4-BE49-F238E27FC236}">
                <a16:creationId xmlns:a16="http://schemas.microsoft.com/office/drawing/2014/main" id="{FBE38C9D-82A6-447B-9D5D-2237E1B27FA5}"/>
              </a:ext>
            </a:extLst>
          </p:cNvPr>
          <p:cNvSpPr>
            <a:spLocks noGrp="1"/>
          </p:cNvSpPr>
          <p:nvPr>
            <p:ph sz="quarter" idx="10"/>
          </p:nvPr>
        </p:nvSpPr>
        <p:spPr/>
        <p:txBody>
          <a:bodyPr/>
          <a:lstStyle/>
          <a:p>
            <a:endParaRPr lang="en-US"/>
          </a:p>
        </p:txBody>
      </p:sp>
      <p:sp>
        <p:nvSpPr>
          <p:cNvPr id="6" name="Text Placeholder 5">
            <a:extLst>
              <a:ext uri="{FF2B5EF4-FFF2-40B4-BE49-F238E27FC236}">
                <a16:creationId xmlns:a16="http://schemas.microsoft.com/office/drawing/2014/main" id="{ED0DBA62-641F-4BDF-8C37-D537A19CFFE3}"/>
              </a:ext>
            </a:extLst>
          </p:cNvPr>
          <p:cNvSpPr>
            <a:spLocks noGrp="1"/>
          </p:cNvSpPr>
          <p:nvPr>
            <p:ph type="body" sz="quarter" idx="11"/>
          </p:nvPr>
        </p:nvSpPr>
        <p:spPr/>
        <p:txBody>
          <a:bodyPr/>
          <a:lstStyle/>
          <a:p>
            <a:r>
              <a:rPr lang="en-US"/>
              <a:t>Implementing Platform Management, Connectivity and Landing Zone</a:t>
            </a:r>
          </a:p>
        </p:txBody>
      </p:sp>
    </p:spTree>
    <p:extLst>
      <p:ext uri="{BB962C8B-B14F-4D97-AF65-F5344CB8AC3E}">
        <p14:creationId xmlns:p14="http://schemas.microsoft.com/office/powerpoint/2010/main" val="38551845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D4978FF7-406C-46CA-B9D7-C63C212F71A3}"/>
              </a:ext>
            </a:extLst>
          </p:cNvPr>
          <p:cNvSpPr/>
          <p:nvPr/>
        </p:nvSpPr>
        <p:spPr bwMode="auto">
          <a:xfrm>
            <a:off x="0" y="2347913"/>
            <a:ext cx="12153481" cy="2419350"/>
          </a:xfrm>
          <a:prstGeom prst="rightArrow">
            <a:avLst>
              <a:gd name="adj1" fmla="val 50000"/>
              <a:gd name="adj2" fmla="val 20642"/>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7">
            <a:extLst>
              <a:ext uri="{FF2B5EF4-FFF2-40B4-BE49-F238E27FC236}">
                <a16:creationId xmlns:a16="http://schemas.microsoft.com/office/drawing/2014/main" id="{FD7ADF39-50A2-4DD4-AB22-621CE4D9F240}"/>
              </a:ext>
            </a:extLst>
          </p:cNvPr>
          <p:cNvSpPr>
            <a:spLocks noGrp="1"/>
          </p:cNvSpPr>
          <p:nvPr>
            <p:ph type="title"/>
          </p:nvPr>
        </p:nvSpPr>
        <p:spPr/>
        <p:txBody>
          <a:bodyPr/>
          <a:lstStyle/>
          <a:p>
            <a:r>
              <a:rPr lang="en-US"/>
              <a:t>Reference Implementation – Foundation Scenario</a:t>
            </a:r>
          </a:p>
        </p:txBody>
      </p:sp>
      <p:sp>
        <p:nvSpPr>
          <p:cNvPr id="8" name="Rectangle 7">
            <a:extLst>
              <a:ext uri="{FF2B5EF4-FFF2-40B4-BE49-F238E27FC236}">
                <a16:creationId xmlns:a16="http://schemas.microsoft.com/office/drawing/2014/main" id="{BCBE82E6-F849-43CB-A505-3BDBE8776311}"/>
              </a:ext>
            </a:extLst>
          </p:cNvPr>
          <p:cNvSpPr/>
          <p:nvPr/>
        </p:nvSpPr>
        <p:spPr bwMode="auto">
          <a:xfrm>
            <a:off x="612034" y="2881314"/>
            <a:ext cx="1649002" cy="1349908"/>
          </a:xfrm>
          <a:prstGeom prst="rect">
            <a:avLst/>
          </a:prstGeom>
          <a:solidFill>
            <a:schemeClr val="tx1">
              <a:lumMod val="75000"/>
            </a:schemeClr>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Portal and ARM Template Based Deployment</a:t>
            </a:r>
          </a:p>
        </p:txBody>
      </p:sp>
      <p:sp>
        <p:nvSpPr>
          <p:cNvPr id="22" name="TextBox 21">
            <a:extLst>
              <a:ext uri="{FF2B5EF4-FFF2-40B4-BE49-F238E27FC236}">
                <a16:creationId xmlns:a16="http://schemas.microsoft.com/office/drawing/2014/main" id="{A21D8AFB-FB3A-4A84-B036-6EF7250B7D4B}"/>
              </a:ext>
            </a:extLst>
          </p:cNvPr>
          <p:cNvSpPr txBox="1"/>
          <p:nvPr/>
        </p:nvSpPr>
        <p:spPr>
          <a:xfrm>
            <a:off x="612034" y="2288225"/>
            <a:ext cx="1649002" cy="338554"/>
          </a:xfrm>
          <a:prstGeom prst="rect">
            <a:avLst/>
          </a:prstGeom>
          <a:solidFill>
            <a:srgbClr val="0070C0"/>
          </a:solidFill>
          <a:ln w="28575">
            <a:solidFill>
              <a:srgbClr val="51E7FF"/>
            </a:solidFill>
          </a:ln>
        </p:spPr>
        <p:txBody>
          <a:bodyPr wrap="square">
            <a:spAutoFit/>
          </a:bodyPr>
          <a:lstStyle>
            <a:defPPr>
              <a:defRPr lang="en-US"/>
            </a:defPPr>
            <a:lvl1pPr algn="ctr">
              <a:defRPr sz="1600" b="1">
                <a:solidFill>
                  <a:schemeClr val="bg1"/>
                </a:solidFill>
              </a:defRPr>
            </a:lvl1pPr>
          </a:lstStyle>
          <a:p>
            <a:r>
              <a:rPr lang="en-US"/>
              <a:t>Deployment</a:t>
            </a:r>
          </a:p>
        </p:txBody>
      </p:sp>
      <p:sp>
        <p:nvSpPr>
          <p:cNvPr id="4" name="Rectangle 3">
            <a:extLst>
              <a:ext uri="{FF2B5EF4-FFF2-40B4-BE49-F238E27FC236}">
                <a16:creationId xmlns:a16="http://schemas.microsoft.com/office/drawing/2014/main" id="{C7BDA2EF-2EF9-4AF9-83AD-9EF4E0BC661B}"/>
              </a:ext>
            </a:extLst>
          </p:cNvPr>
          <p:cNvSpPr/>
          <p:nvPr/>
        </p:nvSpPr>
        <p:spPr bwMode="auto">
          <a:xfrm>
            <a:off x="2767896" y="3260850"/>
            <a:ext cx="1839076" cy="584775"/>
          </a:xfrm>
          <a:prstGeom prst="rect">
            <a:avLst/>
          </a:prstGeom>
          <a:solidFill>
            <a:srgbClr val="00B050"/>
          </a:solidFill>
          <a:ln w="28575">
            <a:solidFill>
              <a:srgbClr val="92D050"/>
            </a:solidFill>
          </a:ln>
        </p:spPr>
        <p:txBody>
          <a:bodyPr wrap="square">
            <a:spAutoFit/>
          </a:bodyPr>
          <a:lstStyle/>
          <a:p>
            <a:pPr algn="ctr"/>
            <a:r>
              <a:rPr lang="en-US" sz="1600" b="1">
                <a:solidFill>
                  <a:schemeClr val="bg1"/>
                </a:solidFill>
              </a:rPr>
              <a:t>Foundation</a:t>
            </a:r>
          </a:p>
          <a:p>
            <a:pPr algn="ctr"/>
            <a:r>
              <a:rPr lang="en-US" sz="1600" b="1">
                <a:solidFill>
                  <a:schemeClr val="bg1"/>
                </a:solidFill>
              </a:rPr>
              <a:t>(Cloud Only)</a:t>
            </a:r>
          </a:p>
        </p:txBody>
      </p:sp>
      <p:sp>
        <p:nvSpPr>
          <p:cNvPr id="23" name="TextBox 22">
            <a:extLst>
              <a:ext uri="{FF2B5EF4-FFF2-40B4-BE49-F238E27FC236}">
                <a16:creationId xmlns:a16="http://schemas.microsoft.com/office/drawing/2014/main" id="{E0ABF5C1-C8B7-41BA-88F6-8339343FBB17}"/>
              </a:ext>
            </a:extLst>
          </p:cNvPr>
          <p:cNvSpPr txBox="1"/>
          <p:nvPr/>
        </p:nvSpPr>
        <p:spPr>
          <a:xfrm>
            <a:off x="2767896" y="2288225"/>
            <a:ext cx="1839076" cy="338554"/>
          </a:xfrm>
          <a:prstGeom prst="rect">
            <a:avLst/>
          </a:prstGeom>
          <a:solidFill>
            <a:srgbClr val="0070C0"/>
          </a:solidFill>
          <a:ln w="28575">
            <a:solidFill>
              <a:srgbClr val="51E7FF"/>
            </a:solidFill>
          </a:ln>
        </p:spPr>
        <p:txBody>
          <a:bodyPr wrap="square">
            <a:spAutoFit/>
          </a:bodyPr>
          <a:lstStyle/>
          <a:p>
            <a:pPr algn="ctr"/>
            <a:r>
              <a:rPr lang="en-US" sz="1600" b="1">
                <a:solidFill>
                  <a:schemeClr val="bg1"/>
                </a:solidFill>
              </a:rPr>
              <a:t>Scenario</a:t>
            </a:r>
          </a:p>
        </p:txBody>
      </p:sp>
      <p:sp>
        <p:nvSpPr>
          <p:cNvPr id="11" name="Rectangle 10">
            <a:extLst>
              <a:ext uri="{FF2B5EF4-FFF2-40B4-BE49-F238E27FC236}">
                <a16:creationId xmlns:a16="http://schemas.microsoft.com/office/drawing/2014/main" id="{4FC3B0B6-4FBF-4C1B-B8AE-5B367A62AB70}"/>
              </a:ext>
            </a:extLst>
          </p:cNvPr>
          <p:cNvSpPr/>
          <p:nvPr/>
        </p:nvSpPr>
        <p:spPr bwMode="auto">
          <a:xfrm>
            <a:off x="5113832" y="3260850"/>
            <a:ext cx="1304817" cy="56507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Platform Management</a:t>
            </a:r>
          </a:p>
        </p:txBody>
      </p:sp>
      <p:sp>
        <p:nvSpPr>
          <p:cNvPr id="12" name="Rectangle 11">
            <a:extLst>
              <a:ext uri="{FF2B5EF4-FFF2-40B4-BE49-F238E27FC236}">
                <a16:creationId xmlns:a16="http://schemas.microsoft.com/office/drawing/2014/main" id="{C4E0936F-9F3D-4AF8-9E1C-4ACBFCCC8C7E}"/>
              </a:ext>
            </a:extLst>
          </p:cNvPr>
          <p:cNvSpPr/>
          <p:nvPr/>
        </p:nvSpPr>
        <p:spPr bwMode="auto">
          <a:xfrm>
            <a:off x="6567623" y="3260850"/>
            <a:ext cx="1304817" cy="56507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Landing Zone</a:t>
            </a:r>
          </a:p>
        </p:txBody>
      </p:sp>
      <p:sp>
        <p:nvSpPr>
          <p:cNvPr id="24" name="TextBox 23">
            <a:extLst>
              <a:ext uri="{FF2B5EF4-FFF2-40B4-BE49-F238E27FC236}">
                <a16:creationId xmlns:a16="http://schemas.microsoft.com/office/drawing/2014/main" id="{DD2F958E-6A7B-49EC-BCF2-DD688E101EF6}"/>
              </a:ext>
            </a:extLst>
          </p:cNvPr>
          <p:cNvSpPr txBox="1"/>
          <p:nvPr/>
        </p:nvSpPr>
        <p:spPr>
          <a:xfrm>
            <a:off x="5113832" y="2275339"/>
            <a:ext cx="4147696" cy="338554"/>
          </a:xfrm>
          <a:prstGeom prst="rect">
            <a:avLst/>
          </a:prstGeom>
          <a:solidFill>
            <a:srgbClr val="0070C0"/>
          </a:solidFill>
          <a:ln w="28575">
            <a:solidFill>
              <a:srgbClr val="51E7FF"/>
            </a:solidFill>
          </a:ln>
        </p:spPr>
        <p:txBody>
          <a:bodyPr wrap="square">
            <a:spAutoFit/>
          </a:bodyPr>
          <a:lstStyle>
            <a:defPPr>
              <a:defRPr lang="en-US"/>
            </a:defPPr>
            <a:lvl1pPr algn="ctr">
              <a:defRPr sz="1600" b="1">
                <a:solidFill>
                  <a:schemeClr val="bg1"/>
                </a:solidFill>
              </a:defRPr>
            </a:lvl1pPr>
          </a:lstStyle>
          <a:p>
            <a:r>
              <a:rPr lang="en-US"/>
              <a:t>Options</a:t>
            </a:r>
          </a:p>
        </p:txBody>
      </p:sp>
      <p:sp>
        <p:nvSpPr>
          <p:cNvPr id="21" name="Rectangle 20">
            <a:extLst>
              <a:ext uri="{FF2B5EF4-FFF2-40B4-BE49-F238E27FC236}">
                <a16:creationId xmlns:a16="http://schemas.microsoft.com/office/drawing/2014/main" id="{0D6514FC-96D5-4EBC-9DED-45AF2FAA1D0A}"/>
              </a:ext>
            </a:extLst>
          </p:cNvPr>
          <p:cNvSpPr/>
          <p:nvPr/>
        </p:nvSpPr>
        <p:spPr bwMode="auto">
          <a:xfrm>
            <a:off x="9833091" y="3260850"/>
            <a:ext cx="1304817" cy="56507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Landing Zone</a:t>
            </a:r>
          </a:p>
        </p:txBody>
      </p:sp>
      <p:sp>
        <p:nvSpPr>
          <p:cNvPr id="25" name="TextBox 24">
            <a:extLst>
              <a:ext uri="{FF2B5EF4-FFF2-40B4-BE49-F238E27FC236}">
                <a16:creationId xmlns:a16="http://schemas.microsoft.com/office/drawing/2014/main" id="{1F9D0900-CE04-4CD2-B945-B993AD85B9F1}"/>
              </a:ext>
            </a:extLst>
          </p:cNvPr>
          <p:cNvSpPr txBox="1"/>
          <p:nvPr/>
        </p:nvSpPr>
        <p:spPr>
          <a:xfrm>
            <a:off x="9833091" y="2275339"/>
            <a:ext cx="1304816" cy="338554"/>
          </a:xfrm>
          <a:prstGeom prst="rect">
            <a:avLst/>
          </a:prstGeom>
          <a:solidFill>
            <a:srgbClr val="0070C0"/>
          </a:solidFill>
          <a:ln w="28575">
            <a:solidFill>
              <a:srgbClr val="51E7FF"/>
            </a:solidFill>
          </a:ln>
        </p:spPr>
        <p:txBody>
          <a:bodyPr wrap="square">
            <a:spAutoFit/>
          </a:bodyPr>
          <a:lstStyle>
            <a:defPPr>
              <a:defRPr lang="en-US"/>
            </a:defPPr>
            <a:lvl1pPr algn="ctr">
              <a:defRPr sz="1600" b="1">
                <a:solidFill>
                  <a:schemeClr val="bg1"/>
                </a:solidFill>
              </a:defRPr>
            </a:lvl1pPr>
          </a:lstStyle>
          <a:p>
            <a:r>
              <a:rPr lang="en-US"/>
              <a:t>Add-On</a:t>
            </a:r>
          </a:p>
        </p:txBody>
      </p:sp>
    </p:spTree>
    <p:extLst>
      <p:ext uri="{BB962C8B-B14F-4D97-AF65-F5344CB8AC3E}">
        <p14:creationId xmlns:p14="http://schemas.microsoft.com/office/powerpoint/2010/main" val="38930141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900A96-5ED6-4DAF-A9CD-94F0893D1C7B}"/>
              </a:ext>
            </a:extLst>
          </p:cNvPr>
          <p:cNvSpPr>
            <a:spLocks noGrp="1"/>
          </p:cNvSpPr>
          <p:nvPr>
            <p:ph type="title"/>
          </p:nvPr>
        </p:nvSpPr>
        <p:spPr/>
        <p:txBody>
          <a:bodyPr/>
          <a:lstStyle/>
          <a:p>
            <a:r>
              <a:rPr lang="en-US"/>
              <a:t>Foundation Scenario - Implementation steps</a:t>
            </a:r>
          </a:p>
        </p:txBody>
      </p:sp>
      <p:sp>
        <p:nvSpPr>
          <p:cNvPr id="2" name="Content Placeholder 1">
            <a:extLst>
              <a:ext uri="{FF2B5EF4-FFF2-40B4-BE49-F238E27FC236}">
                <a16:creationId xmlns:a16="http://schemas.microsoft.com/office/drawing/2014/main" id="{0692E337-B1A9-4189-AFC3-3C24553CFDFB}"/>
              </a:ext>
            </a:extLst>
          </p:cNvPr>
          <p:cNvSpPr>
            <a:spLocks noGrp="1"/>
          </p:cNvSpPr>
          <p:nvPr>
            <p:ph sz="quarter" idx="11"/>
          </p:nvPr>
        </p:nvSpPr>
        <p:spPr>
          <a:xfrm>
            <a:off x="455995" y="1189178"/>
            <a:ext cx="11736005" cy="2239524"/>
          </a:xfrm>
        </p:spPr>
        <p:txBody>
          <a:bodyPr/>
          <a:lstStyle/>
          <a:p>
            <a:pPr marL="457200" indent="-457200">
              <a:lnSpc>
                <a:spcPct val="150000"/>
              </a:lnSpc>
              <a:buFont typeface="+mj-lt"/>
              <a:buAutoNum type="arabicPeriod"/>
            </a:pPr>
            <a:r>
              <a:rPr lang="en-US" dirty="0"/>
              <a:t>Make sure to complete the Prerequisites</a:t>
            </a:r>
          </a:p>
          <a:p>
            <a:pPr marL="228600" lvl="1" indent="0">
              <a:lnSpc>
                <a:spcPct val="150000"/>
              </a:lnSpc>
              <a:buNone/>
            </a:pPr>
            <a:r>
              <a:rPr lang="en-US" dirty="0">
                <a:hlinkClick r:id="rId2"/>
              </a:rPr>
              <a:t>https://github.com/Azure/Enterprise-Scale/blob/main/docs/reference/wingtip/README.md</a:t>
            </a:r>
            <a:endParaRPr lang="en-US" dirty="0"/>
          </a:p>
          <a:p>
            <a:pPr marL="457200" indent="-457200">
              <a:lnSpc>
                <a:spcPct val="150000"/>
              </a:lnSpc>
              <a:buFont typeface="+mj-lt"/>
              <a:buAutoNum type="arabicPeriod"/>
            </a:pPr>
            <a:endParaRPr lang="en-US" dirty="0"/>
          </a:p>
          <a:p>
            <a:pPr marL="457200" indent="-457200">
              <a:lnSpc>
                <a:spcPct val="150000"/>
              </a:lnSpc>
              <a:buFont typeface="+mj-lt"/>
              <a:buAutoNum type="arabicPeriod"/>
            </a:pPr>
            <a:r>
              <a:rPr lang="en-US" dirty="0"/>
              <a:t>Click the                         button</a:t>
            </a:r>
          </a:p>
        </p:txBody>
      </p:sp>
      <p:pic>
        <p:nvPicPr>
          <p:cNvPr id="3" name="Picture 2">
            <a:hlinkClick r:id="rId3"/>
            <a:extLst>
              <a:ext uri="{FF2B5EF4-FFF2-40B4-BE49-F238E27FC236}">
                <a16:creationId xmlns:a16="http://schemas.microsoft.com/office/drawing/2014/main" id="{C151BE1F-F876-4531-86FA-95449CC72350}"/>
              </a:ext>
            </a:extLst>
          </p:cNvPr>
          <p:cNvPicPr>
            <a:picLocks noChangeAspect="1"/>
          </p:cNvPicPr>
          <p:nvPr/>
        </p:nvPicPr>
        <p:blipFill>
          <a:blip r:embed="rId4"/>
          <a:stretch>
            <a:fillRect/>
          </a:stretch>
        </p:blipFill>
        <p:spPr>
          <a:xfrm>
            <a:off x="2231538" y="2958450"/>
            <a:ext cx="1590675" cy="323850"/>
          </a:xfrm>
          <a:prstGeom prst="round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94726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D4978FF7-406C-46CA-B9D7-C63C212F71A3}"/>
              </a:ext>
            </a:extLst>
          </p:cNvPr>
          <p:cNvSpPr/>
          <p:nvPr/>
        </p:nvSpPr>
        <p:spPr bwMode="auto">
          <a:xfrm>
            <a:off x="0" y="2109788"/>
            <a:ext cx="10301644" cy="3009900"/>
          </a:xfrm>
          <a:prstGeom prst="rightArrow">
            <a:avLst>
              <a:gd name="adj1" fmla="val 50000"/>
              <a:gd name="adj2" fmla="val 20642"/>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7">
            <a:extLst>
              <a:ext uri="{FF2B5EF4-FFF2-40B4-BE49-F238E27FC236}">
                <a16:creationId xmlns:a16="http://schemas.microsoft.com/office/drawing/2014/main" id="{FD7ADF39-50A2-4DD4-AB22-621CE4D9F240}"/>
              </a:ext>
            </a:extLst>
          </p:cNvPr>
          <p:cNvSpPr>
            <a:spLocks noGrp="1"/>
          </p:cNvSpPr>
          <p:nvPr>
            <p:ph type="title"/>
          </p:nvPr>
        </p:nvSpPr>
        <p:spPr/>
        <p:txBody>
          <a:bodyPr/>
          <a:lstStyle/>
          <a:p>
            <a:r>
              <a:rPr lang="en-US" dirty="0"/>
              <a:t>Reference Implementation Scenarios</a:t>
            </a:r>
          </a:p>
        </p:txBody>
      </p:sp>
      <p:sp>
        <p:nvSpPr>
          <p:cNvPr id="5" name="Content Placeholder 4">
            <a:extLst>
              <a:ext uri="{FF2B5EF4-FFF2-40B4-BE49-F238E27FC236}">
                <a16:creationId xmlns:a16="http://schemas.microsoft.com/office/drawing/2014/main" id="{99F52C98-1982-405B-942C-78124843332B}"/>
              </a:ext>
            </a:extLst>
          </p:cNvPr>
          <p:cNvSpPr>
            <a:spLocks noGrp="1"/>
          </p:cNvSpPr>
          <p:nvPr>
            <p:ph sz="quarter" idx="11"/>
          </p:nvPr>
        </p:nvSpPr>
        <p:spPr>
          <a:xfrm>
            <a:off x="455995" y="1189178"/>
            <a:ext cx="11306469" cy="800219"/>
          </a:xfrm>
        </p:spPr>
        <p:txBody>
          <a:bodyPr vert="horz" wrap="square" lIns="0" tIns="91440" rIns="146304" bIns="91440" rtlCol="0" anchor="t">
            <a:spAutoFit/>
          </a:bodyPr>
          <a:lstStyle/>
          <a:p>
            <a:r>
              <a:rPr lang="en-US" sz="2000" dirty="0"/>
              <a:t>Select one Scenario based on the Design phase decisions.</a:t>
            </a:r>
          </a:p>
          <a:p>
            <a:endParaRPr lang="en-US" sz="2000" dirty="0"/>
          </a:p>
        </p:txBody>
      </p:sp>
      <p:sp>
        <p:nvSpPr>
          <p:cNvPr id="8" name="Rectangle 7">
            <a:extLst>
              <a:ext uri="{FF2B5EF4-FFF2-40B4-BE49-F238E27FC236}">
                <a16:creationId xmlns:a16="http://schemas.microsoft.com/office/drawing/2014/main" id="{BCBE82E6-F849-43CB-A505-3BDBE8776311}"/>
              </a:ext>
            </a:extLst>
          </p:cNvPr>
          <p:cNvSpPr/>
          <p:nvPr/>
        </p:nvSpPr>
        <p:spPr bwMode="auto">
          <a:xfrm>
            <a:off x="612034" y="2786560"/>
            <a:ext cx="1649002" cy="1675903"/>
          </a:xfrm>
          <a:prstGeom prst="rect">
            <a:avLst/>
          </a:prstGeom>
          <a:solidFill>
            <a:schemeClr val="tx1">
              <a:lumMod val="75000"/>
            </a:schemeClr>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Portal and ARM Template Based Deployment</a:t>
            </a:r>
          </a:p>
        </p:txBody>
      </p:sp>
      <p:sp>
        <p:nvSpPr>
          <p:cNvPr id="22" name="TextBox 21">
            <a:extLst>
              <a:ext uri="{FF2B5EF4-FFF2-40B4-BE49-F238E27FC236}">
                <a16:creationId xmlns:a16="http://schemas.microsoft.com/office/drawing/2014/main" id="{A21D8AFB-FB3A-4A84-B036-6EF7250B7D4B}"/>
              </a:ext>
            </a:extLst>
          </p:cNvPr>
          <p:cNvSpPr txBox="1"/>
          <p:nvPr/>
        </p:nvSpPr>
        <p:spPr>
          <a:xfrm>
            <a:off x="612034" y="2288225"/>
            <a:ext cx="1649002" cy="338554"/>
          </a:xfrm>
          <a:prstGeom prst="rect">
            <a:avLst/>
          </a:prstGeom>
          <a:solidFill>
            <a:srgbClr val="0070C0"/>
          </a:solidFill>
          <a:ln w="28575">
            <a:solidFill>
              <a:srgbClr val="51E7FF"/>
            </a:solidFill>
          </a:ln>
        </p:spPr>
        <p:txBody>
          <a:bodyPr wrap="square">
            <a:spAutoFit/>
          </a:bodyPr>
          <a:lstStyle>
            <a:defPPr>
              <a:defRPr lang="en-US"/>
            </a:defPPr>
            <a:lvl1pPr algn="ctr">
              <a:defRPr sz="1600" b="1">
                <a:solidFill>
                  <a:schemeClr val="bg1"/>
                </a:solidFill>
              </a:defRPr>
            </a:lvl1pPr>
          </a:lstStyle>
          <a:p>
            <a:r>
              <a:rPr lang="en-US"/>
              <a:t>Deployment</a:t>
            </a:r>
          </a:p>
        </p:txBody>
      </p:sp>
      <p:sp>
        <p:nvSpPr>
          <p:cNvPr id="23" name="TextBox 22">
            <a:extLst>
              <a:ext uri="{FF2B5EF4-FFF2-40B4-BE49-F238E27FC236}">
                <a16:creationId xmlns:a16="http://schemas.microsoft.com/office/drawing/2014/main" id="{E0ABF5C1-C8B7-41BA-88F6-8339343FBB17}"/>
              </a:ext>
            </a:extLst>
          </p:cNvPr>
          <p:cNvSpPr txBox="1"/>
          <p:nvPr/>
        </p:nvSpPr>
        <p:spPr>
          <a:xfrm>
            <a:off x="2767896" y="2288225"/>
            <a:ext cx="1839076" cy="338554"/>
          </a:xfrm>
          <a:prstGeom prst="rect">
            <a:avLst/>
          </a:prstGeom>
          <a:solidFill>
            <a:srgbClr val="0070C0"/>
          </a:solidFill>
          <a:ln w="28575">
            <a:solidFill>
              <a:srgbClr val="51E7FF"/>
            </a:solidFill>
          </a:ln>
        </p:spPr>
        <p:txBody>
          <a:bodyPr wrap="square">
            <a:spAutoFit/>
          </a:bodyPr>
          <a:lstStyle/>
          <a:p>
            <a:pPr algn="ctr"/>
            <a:r>
              <a:rPr lang="en-US" sz="1600" b="1">
                <a:solidFill>
                  <a:schemeClr val="bg1"/>
                </a:solidFill>
              </a:rPr>
              <a:t>Scenarios</a:t>
            </a:r>
          </a:p>
        </p:txBody>
      </p:sp>
      <p:sp>
        <p:nvSpPr>
          <p:cNvPr id="24" name="TextBox 23">
            <a:extLst>
              <a:ext uri="{FF2B5EF4-FFF2-40B4-BE49-F238E27FC236}">
                <a16:creationId xmlns:a16="http://schemas.microsoft.com/office/drawing/2014/main" id="{DD2F958E-6A7B-49EC-BCF2-DD688E101EF6}"/>
              </a:ext>
            </a:extLst>
          </p:cNvPr>
          <p:cNvSpPr txBox="1"/>
          <p:nvPr/>
        </p:nvSpPr>
        <p:spPr>
          <a:xfrm>
            <a:off x="5113831" y="2275339"/>
            <a:ext cx="4212399" cy="338554"/>
          </a:xfrm>
          <a:prstGeom prst="rect">
            <a:avLst/>
          </a:prstGeom>
          <a:solidFill>
            <a:srgbClr val="0070C0"/>
          </a:solidFill>
          <a:ln w="28575">
            <a:solidFill>
              <a:srgbClr val="51E7FF"/>
            </a:solidFill>
          </a:ln>
        </p:spPr>
        <p:txBody>
          <a:bodyPr wrap="square">
            <a:spAutoFit/>
          </a:bodyPr>
          <a:lstStyle>
            <a:defPPr>
              <a:defRPr lang="en-US"/>
            </a:defPPr>
            <a:lvl1pPr algn="ctr">
              <a:defRPr sz="1600" b="1">
                <a:solidFill>
                  <a:schemeClr val="bg1"/>
                </a:solidFill>
              </a:defRPr>
            </a:lvl1pPr>
          </a:lstStyle>
          <a:p>
            <a:r>
              <a:rPr lang="en-US"/>
              <a:t>Options</a:t>
            </a:r>
          </a:p>
        </p:txBody>
      </p:sp>
      <p:grpSp>
        <p:nvGrpSpPr>
          <p:cNvPr id="3" name="Group 2">
            <a:extLst>
              <a:ext uri="{FF2B5EF4-FFF2-40B4-BE49-F238E27FC236}">
                <a16:creationId xmlns:a16="http://schemas.microsoft.com/office/drawing/2014/main" id="{43FE58E8-C0E9-42BE-BAEE-84DADB2F0162}"/>
              </a:ext>
            </a:extLst>
          </p:cNvPr>
          <p:cNvGrpSpPr/>
          <p:nvPr/>
        </p:nvGrpSpPr>
        <p:grpSpPr>
          <a:xfrm>
            <a:off x="2767896" y="2952595"/>
            <a:ext cx="8370012" cy="1343833"/>
            <a:chOff x="2767896" y="2786561"/>
            <a:chExt cx="8370012" cy="1343833"/>
          </a:xfrm>
        </p:grpSpPr>
        <p:sp>
          <p:nvSpPr>
            <p:cNvPr id="6" name="Rectangle 5">
              <a:extLst>
                <a:ext uri="{FF2B5EF4-FFF2-40B4-BE49-F238E27FC236}">
                  <a16:creationId xmlns:a16="http://schemas.microsoft.com/office/drawing/2014/main" id="{950A9776-D9E1-42A3-9B91-1D7DB81BE42A}"/>
                </a:ext>
              </a:extLst>
            </p:cNvPr>
            <p:cNvSpPr/>
            <p:nvPr/>
          </p:nvSpPr>
          <p:spPr bwMode="auto">
            <a:xfrm>
              <a:off x="2767896" y="2786561"/>
              <a:ext cx="1839076" cy="584775"/>
            </a:xfrm>
            <a:prstGeom prst="rect">
              <a:avLst/>
            </a:prstGeom>
            <a:solidFill>
              <a:srgbClr val="C00000"/>
            </a:solidFill>
            <a:ln w="28575">
              <a:solidFill>
                <a:srgbClr val="FF0000"/>
              </a:solidFill>
            </a:ln>
          </p:spPr>
          <p:txBody>
            <a:bodyPr wrap="square">
              <a:spAutoFit/>
            </a:bodyPr>
            <a:lstStyle/>
            <a:p>
              <a:pPr algn="ctr"/>
              <a:r>
                <a:rPr lang="en-US" sz="1600" b="1">
                  <a:solidFill>
                    <a:schemeClr val="bg1"/>
                  </a:solidFill>
                </a:rPr>
                <a:t>Connectivity </a:t>
              </a:r>
            </a:p>
            <a:p>
              <a:pPr algn="ctr"/>
              <a:r>
                <a:rPr lang="en-US" sz="1600" b="1">
                  <a:solidFill>
                    <a:schemeClr val="bg1"/>
                  </a:solidFill>
                </a:rPr>
                <a:t>Hub and Spoke</a:t>
              </a:r>
            </a:p>
          </p:txBody>
        </p:sp>
        <p:sp>
          <p:nvSpPr>
            <p:cNvPr id="7" name="Rectangle 6">
              <a:extLst>
                <a:ext uri="{FF2B5EF4-FFF2-40B4-BE49-F238E27FC236}">
                  <a16:creationId xmlns:a16="http://schemas.microsoft.com/office/drawing/2014/main" id="{CA8CA73F-3306-4E79-8A3C-FCC2875AE3BE}"/>
                </a:ext>
              </a:extLst>
            </p:cNvPr>
            <p:cNvSpPr/>
            <p:nvPr/>
          </p:nvSpPr>
          <p:spPr bwMode="auto">
            <a:xfrm>
              <a:off x="2767896" y="3545619"/>
              <a:ext cx="1839076" cy="584775"/>
            </a:xfrm>
            <a:prstGeom prst="rect">
              <a:avLst/>
            </a:prstGeom>
            <a:solidFill>
              <a:srgbClr val="002060"/>
            </a:solidFill>
            <a:ln w="28575">
              <a:solidFill>
                <a:schemeClr val="accent1">
                  <a:lumMod val="40000"/>
                  <a:lumOff val="60000"/>
                </a:schemeClr>
              </a:solidFill>
            </a:ln>
          </p:spPr>
          <p:txBody>
            <a:bodyPr wrap="square">
              <a:spAutoFit/>
            </a:bodyPr>
            <a:lstStyle/>
            <a:p>
              <a:pPr algn="ctr"/>
              <a:r>
                <a:rPr lang="en-US" sz="1600" b="1">
                  <a:solidFill>
                    <a:schemeClr val="bg1"/>
                  </a:solidFill>
                </a:rPr>
                <a:t>Connectivity </a:t>
              </a:r>
            </a:p>
            <a:p>
              <a:pPr algn="ctr"/>
              <a:r>
                <a:rPr lang="en-US" sz="1600" b="1">
                  <a:solidFill>
                    <a:schemeClr val="bg1"/>
                  </a:solidFill>
                </a:rPr>
                <a:t>Virtual Wan</a:t>
              </a:r>
            </a:p>
          </p:txBody>
        </p:sp>
        <p:sp>
          <p:nvSpPr>
            <p:cNvPr id="13" name="Rectangle 12">
              <a:extLst>
                <a:ext uri="{FF2B5EF4-FFF2-40B4-BE49-F238E27FC236}">
                  <a16:creationId xmlns:a16="http://schemas.microsoft.com/office/drawing/2014/main" id="{70FDC281-A23D-47B7-B2FD-946A3E8BC268}"/>
                </a:ext>
              </a:extLst>
            </p:cNvPr>
            <p:cNvSpPr/>
            <p:nvPr/>
          </p:nvSpPr>
          <p:spPr bwMode="auto">
            <a:xfrm>
              <a:off x="5113832" y="2786561"/>
              <a:ext cx="1304817" cy="56507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Platform Management</a:t>
              </a:r>
            </a:p>
          </p:txBody>
        </p:sp>
        <p:sp>
          <p:nvSpPr>
            <p:cNvPr id="14" name="Rectangle 13">
              <a:extLst>
                <a:ext uri="{FF2B5EF4-FFF2-40B4-BE49-F238E27FC236}">
                  <a16:creationId xmlns:a16="http://schemas.microsoft.com/office/drawing/2014/main" id="{F70D14B4-2133-4F8B-BB5E-DDD1ED19F719}"/>
                </a:ext>
              </a:extLst>
            </p:cNvPr>
            <p:cNvSpPr/>
            <p:nvPr/>
          </p:nvSpPr>
          <p:spPr bwMode="auto">
            <a:xfrm>
              <a:off x="6567623" y="2786561"/>
              <a:ext cx="1304817" cy="56507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Connectivity</a:t>
              </a:r>
            </a:p>
          </p:txBody>
        </p:sp>
        <p:sp>
          <p:nvSpPr>
            <p:cNvPr id="15" name="Rectangle 14">
              <a:extLst>
                <a:ext uri="{FF2B5EF4-FFF2-40B4-BE49-F238E27FC236}">
                  <a16:creationId xmlns:a16="http://schemas.microsoft.com/office/drawing/2014/main" id="{7181442D-0082-4E09-AE2B-F5DC14E303E9}"/>
                </a:ext>
              </a:extLst>
            </p:cNvPr>
            <p:cNvSpPr/>
            <p:nvPr/>
          </p:nvSpPr>
          <p:spPr bwMode="auto">
            <a:xfrm>
              <a:off x="8021414" y="2786561"/>
              <a:ext cx="1304817" cy="56507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Landing Zone</a:t>
              </a:r>
            </a:p>
          </p:txBody>
        </p:sp>
        <p:sp>
          <p:nvSpPr>
            <p:cNvPr id="16" name="Rectangle 15">
              <a:extLst>
                <a:ext uri="{FF2B5EF4-FFF2-40B4-BE49-F238E27FC236}">
                  <a16:creationId xmlns:a16="http://schemas.microsoft.com/office/drawing/2014/main" id="{DB48BF7B-A81F-4394-9BD7-623CDBD3B555}"/>
                </a:ext>
              </a:extLst>
            </p:cNvPr>
            <p:cNvSpPr/>
            <p:nvPr/>
          </p:nvSpPr>
          <p:spPr bwMode="auto">
            <a:xfrm>
              <a:off x="5113832" y="3545619"/>
              <a:ext cx="1304817" cy="56507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Platform Management</a:t>
              </a:r>
            </a:p>
          </p:txBody>
        </p:sp>
        <p:sp>
          <p:nvSpPr>
            <p:cNvPr id="17" name="Rectangle 16">
              <a:extLst>
                <a:ext uri="{FF2B5EF4-FFF2-40B4-BE49-F238E27FC236}">
                  <a16:creationId xmlns:a16="http://schemas.microsoft.com/office/drawing/2014/main" id="{AF534DB6-E968-4D91-BDC3-F5FC7FDC9DFF}"/>
                </a:ext>
              </a:extLst>
            </p:cNvPr>
            <p:cNvSpPr/>
            <p:nvPr/>
          </p:nvSpPr>
          <p:spPr bwMode="auto">
            <a:xfrm>
              <a:off x="6567623" y="3545619"/>
              <a:ext cx="1304817" cy="56507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Connectivity</a:t>
              </a:r>
            </a:p>
          </p:txBody>
        </p:sp>
        <p:sp>
          <p:nvSpPr>
            <p:cNvPr id="18" name="Rectangle 17">
              <a:extLst>
                <a:ext uri="{FF2B5EF4-FFF2-40B4-BE49-F238E27FC236}">
                  <a16:creationId xmlns:a16="http://schemas.microsoft.com/office/drawing/2014/main" id="{B6D07FB0-2B7D-477A-A370-5A993CC6E773}"/>
                </a:ext>
              </a:extLst>
            </p:cNvPr>
            <p:cNvSpPr/>
            <p:nvPr/>
          </p:nvSpPr>
          <p:spPr bwMode="auto">
            <a:xfrm>
              <a:off x="8021414" y="3545619"/>
              <a:ext cx="1304817" cy="56507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Landing Zone</a:t>
              </a:r>
            </a:p>
          </p:txBody>
        </p:sp>
        <p:sp>
          <p:nvSpPr>
            <p:cNvPr id="19" name="Rectangle 18">
              <a:extLst>
                <a:ext uri="{FF2B5EF4-FFF2-40B4-BE49-F238E27FC236}">
                  <a16:creationId xmlns:a16="http://schemas.microsoft.com/office/drawing/2014/main" id="{830A6076-55FA-4E75-8F38-C1F0E2736DE9}"/>
                </a:ext>
              </a:extLst>
            </p:cNvPr>
            <p:cNvSpPr/>
            <p:nvPr/>
          </p:nvSpPr>
          <p:spPr bwMode="auto">
            <a:xfrm>
              <a:off x="9833091" y="2786561"/>
              <a:ext cx="1304817" cy="56507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a:rPr>
                <a:t>Landing Ze</a:t>
              </a: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273A2F1-3EEA-4B0F-983E-BC3031ACDBE8}"/>
                </a:ext>
              </a:extLst>
            </p:cNvPr>
            <p:cNvSpPr/>
            <p:nvPr/>
          </p:nvSpPr>
          <p:spPr bwMode="auto">
            <a:xfrm>
              <a:off x="9833091" y="3545619"/>
              <a:ext cx="1304817" cy="56507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a:rPr>
                <a:t>Laning Zone</a:t>
              </a:r>
            </a:p>
          </p:txBody>
        </p:sp>
      </p:grpSp>
    </p:spTree>
    <p:extLst>
      <p:ext uri="{BB962C8B-B14F-4D97-AF65-F5344CB8AC3E}">
        <p14:creationId xmlns:p14="http://schemas.microsoft.com/office/powerpoint/2010/main" val="3131134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900A96-5ED6-4DAF-A9CD-94F0893D1C7B}"/>
              </a:ext>
            </a:extLst>
          </p:cNvPr>
          <p:cNvSpPr>
            <a:spLocks noGrp="1"/>
          </p:cNvSpPr>
          <p:nvPr>
            <p:ph type="title"/>
          </p:nvPr>
        </p:nvSpPr>
        <p:spPr/>
        <p:txBody>
          <a:bodyPr/>
          <a:lstStyle/>
          <a:p>
            <a:r>
              <a:rPr lang="en-US"/>
              <a:t>Implementation steps</a:t>
            </a:r>
          </a:p>
        </p:txBody>
      </p:sp>
      <p:sp>
        <p:nvSpPr>
          <p:cNvPr id="2" name="Content Placeholder 1">
            <a:extLst>
              <a:ext uri="{FF2B5EF4-FFF2-40B4-BE49-F238E27FC236}">
                <a16:creationId xmlns:a16="http://schemas.microsoft.com/office/drawing/2014/main" id="{0692E337-B1A9-4189-AFC3-3C24553CFDFB}"/>
              </a:ext>
            </a:extLst>
          </p:cNvPr>
          <p:cNvSpPr>
            <a:spLocks noGrp="1"/>
          </p:cNvSpPr>
          <p:nvPr>
            <p:ph sz="quarter" idx="11"/>
          </p:nvPr>
        </p:nvSpPr>
        <p:spPr>
          <a:xfrm>
            <a:off x="455996" y="1189178"/>
            <a:ext cx="10602529" cy="1841210"/>
          </a:xfrm>
        </p:spPr>
        <p:txBody>
          <a:bodyPr/>
          <a:lstStyle/>
          <a:p>
            <a:pPr marL="0" indent="0">
              <a:lnSpc>
                <a:spcPct val="150000"/>
              </a:lnSpc>
              <a:buNone/>
            </a:pPr>
            <a:r>
              <a:rPr lang="en-US" sz="2000" b="1">
                <a:latin typeface="+mn-lt"/>
              </a:rPr>
              <a:t>Hub and Spoke Vnet</a:t>
            </a:r>
          </a:p>
          <a:p>
            <a:pPr marL="457200" indent="-457200">
              <a:lnSpc>
                <a:spcPct val="150000"/>
              </a:lnSpc>
              <a:buFont typeface="+mj-lt"/>
              <a:buAutoNum type="arabicPeriod"/>
            </a:pPr>
            <a:r>
              <a:rPr lang="en-US" sz="1800">
                <a:latin typeface="+mn-lt"/>
              </a:rPr>
              <a:t>Make sure to complete the Prerequisites</a:t>
            </a:r>
          </a:p>
          <a:p>
            <a:pPr marL="228600" lvl="1" indent="0">
              <a:lnSpc>
                <a:spcPct val="150000"/>
              </a:lnSpc>
              <a:buNone/>
            </a:pPr>
            <a:r>
              <a:rPr lang="en-US" sz="1800">
                <a:hlinkClick r:id="rId2"/>
              </a:rPr>
              <a:t>https://github.com/Azure/Enterprise-Scale/blob/main/docs/reference/adventureworks/README.md</a:t>
            </a:r>
            <a:r>
              <a:rPr lang="en-US" sz="1800"/>
              <a:t> </a:t>
            </a:r>
          </a:p>
          <a:p>
            <a:pPr marL="457200" indent="-457200">
              <a:lnSpc>
                <a:spcPct val="150000"/>
              </a:lnSpc>
              <a:buFont typeface="+mj-lt"/>
              <a:buAutoNum type="arabicPeriod"/>
            </a:pPr>
            <a:r>
              <a:rPr lang="en-US" sz="1800">
                <a:latin typeface="+mn-lt"/>
              </a:rPr>
              <a:t>Click the                                   button</a:t>
            </a:r>
          </a:p>
        </p:txBody>
      </p:sp>
      <p:pic>
        <p:nvPicPr>
          <p:cNvPr id="3" name="Picture 2">
            <a:hlinkClick r:id="rId3"/>
            <a:extLst>
              <a:ext uri="{FF2B5EF4-FFF2-40B4-BE49-F238E27FC236}">
                <a16:creationId xmlns:a16="http://schemas.microsoft.com/office/drawing/2014/main" id="{C151BE1F-F876-4531-86FA-95449CC72350}"/>
              </a:ext>
            </a:extLst>
          </p:cNvPr>
          <p:cNvPicPr>
            <a:picLocks noChangeAspect="1"/>
          </p:cNvPicPr>
          <p:nvPr/>
        </p:nvPicPr>
        <p:blipFill>
          <a:blip r:embed="rId4"/>
          <a:stretch>
            <a:fillRect/>
          </a:stretch>
        </p:blipFill>
        <p:spPr>
          <a:xfrm>
            <a:off x="1869589" y="2638145"/>
            <a:ext cx="1590675" cy="323850"/>
          </a:xfrm>
          <a:prstGeom prst="roundRect">
            <a:avLst/>
          </a:prstGeom>
          <a:effectLst>
            <a:outerShdw blurRad="63500" sx="102000" sy="102000" algn="ctr" rotWithShape="0">
              <a:prstClr val="black">
                <a:alpha val="40000"/>
              </a:prstClr>
            </a:outerShdw>
          </a:effectLst>
        </p:spPr>
      </p:pic>
      <p:sp>
        <p:nvSpPr>
          <p:cNvPr id="6" name="Content Placeholder 1">
            <a:extLst>
              <a:ext uri="{FF2B5EF4-FFF2-40B4-BE49-F238E27FC236}">
                <a16:creationId xmlns:a16="http://schemas.microsoft.com/office/drawing/2014/main" id="{CB8E06E9-EF9B-49F5-828C-A2B60195D0C1}"/>
              </a:ext>
            </a:extLst>
          </p:cNvPr>
          <p:cNvSpPr txBox="1">
            <a:spLocks/>
          </p:cNvSpPr>
          <p:nvPr/>
        </p:nvSpPr>
        <p:spPr>
          <a:xfrm>
            <a:off x="455996" y="4422916"/>
            <a:ext cx="10602529" cy="1841210"/>
          </a:xfrm>
          <a:prstGeom prst="rect">
            <a:avLst/>
          </a:prstGeom>
        </p:spPr>
        <p:txBody>
          <a:bodyPr vert="horz" wrap="square" lIns="0" tIns="91440" rIns="146304" bIns="91440" rtlCol="0">
            <a:spAutoFit/>
          </a:bodyPr>
          <a:lstStyle>
            <a:lvl1pPr marL="228600" marR="0" indent="-22860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2400" kern="1200" spc="-50" baseline="0">
                <a:solidFill>
                  <a:schemeClr val="tx1"/>
                </a:solidFill>
                <a:latin typeface="+mj-lt"/>
                <a:ea typeface="+mn-ea"/>
                <a:cs typeface="+mn-cs"/>
              </a:defRPr>
            </a:lvl1pPr>
            <a:lvl2pPr marL="457200" marR="0" indent="-22860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658368" marR="0" indent="-201168"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800" kern="1200" spc="0" baseline="0">
                <a:solidFill>
                  <a:schemeClr val="tx2"/>
                </a:solidFill>
                <a:latin typeface="+mj-lt"/>
                <a:ea typeface="+mn-ea"/>
                <a:cs typeface="+mn-cs"/>
              </a:defRPr>
            </a:lvl3pPr>
            <a:lvl4pPr marL="841248" marR="0" indent="-182880"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800" kern="1200" spc="0" baseline="0">
                <a:solidFill>
                  <a:schemeClr val="tx1"/>
                </a:solidFill>
                <a:latin typeface="+mn-lt"/>
                <a:ea typeface="+mn-ea"/>
                <a:cs typeface="+mn-cs"/>
              </a:defRPr>
            </a:lvl4pPr>
            <a:lvl5pPr marL="1024128" marR="0" indent="-164592" algn="l" defTabSz="932746" rtl="0" eaLnBrk="1" fontAlgn="auto" latinLnBrk="0" hangingPunct="1">
              <a:lnSpc>
                <a:spcPct val="100000"/>
              </a:lnSpc>
              <a:spcBef>
                <a:spcPts val="24"/>
              </a:spcBef>
              <a:spcAft>
                <a:spcPts val="0"/>
              </a:spcAft>
              <a:buClrTx/>
              <a:buSzPct val="90000"/>
              <a:buFont typeface="Arial" panose="020B0604020202020204" pitchFamily="34" charset="0"/>
              <a:buChar char="•"/>
              <a:tabLst/>
              <a:defRPr sz="1200" b="1" kern="1200" spc="0" baseline="0">
                <a:solidFill>
                  <a:schemeClr val="tx1"/>
                </a:solidFill>
                <a:latin typeface="+mn-lt"/>
                <a:ea typeface="+mn-ea"/>
                <a:cs typeface="+mn-cs"/>
              </a:defRPr>
            </a:lvl5pPr>
            <a:lvl6pPr marL="2331863" indent="0" algn="l" defTabSz="932746" rtl="0" eaLnBrk="1" latinLnBrk="0" hangingPunct="1">
              <a:spcBef>
                <a:spcPct val="20000"/>
              </a:spcBef>
              <a:buFont typeface="Arial" pitchFamily="34" charset="0"/>
              <a:buNone/>
              <a:defRPr sz="2000" kern="1200">
                <a:solidFill>
                  <a:schemeClr val="tx1"/>
                </a:solidFill>
                <a:latin typeface="+mn-lt"/>
                <a:ea typeface="+mn-ea"/>
                <a:cs typeface="+mn-cs"/>
              </a:defRPr>
            </a:lvl6pPr>
            <a:lvl7pPr marL="1207008" indent="-146304" algn="l" defTabSz="932746" rtl="0" eaLnBrk="1" latinLnBrk="0" hangingPunct="1">
              <a:lnSpc>
                <a:spcPct val="100000"/>
              </a:lnSpc>
              <a:spcBef>
                <a:spcPts val="24"/>
              </a:spcBef>
              <a:spcAft>
                <a:spcPts val="0"/>
              </a:spcAft>
              <a:buFont typeface="Arial" panose="020B0604020202020204" pitchFamily="34" charset="0"/>
              <a:buChar char="•"/>
              <a:defRPr sz="1200" kern="1200">
                <a:solidFill>
                  <a:schemeClr val="tx1"/>
                </a:solidFill>
                <a:latin typeface="+mn-lt"/>
                <a:ea typeface="+mn-ea"/>
                <a:cs typeface="+mn-cs"/>
              </a:defRPr>
            </a:lvl7pPr>
            <a:lvl8pPr marL="3497797" indent="-233187" algn="l" defTabSz="93274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71" indent="-233187" algn="l" defTabSz="9327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b="1">
                <a:latin typeface="+mn-lt"/>
              </a:rPr>
              <a:t>Virtual WAN</a:t>
            </a:r>
          </a:p>
          <a:p>
            <a:pPr marL="457200" indent="-457200">
              <a:lnSpc>
                <a:spcPct val="150000"/>
              </a:lnSpc>
              <a:buFont typeface="+mj-lt"/>
              <a:buAutoNum type="arabicPeriod"/>
            </a:pPr>
            <a:r>
              <a:rPr lang="en-US" sz="1800">
                <a:latin typeface="+mn-lt"/>
              </a:rPr>
              <a:t>Make sure to complete the Prerequisites</a:t>
            </a:r>
          </a:p>
          <a:p>
            <a:pPr marL="228600" lvl="1" indent="0">
              <a:lnSpc>
                <a:spcPct val="150000"/>
              </a:lnSpc>
              <a:buNone/>
            </a:pPr>
            <a:r>
              <a:rPr lang="en-US" sz="1800">
                <a:hlinkClick r:id="rId5"/>
              </a:rPr>
              <a:t>https://github.com/Azure/Enterprise-Scale/blob/main/docs/reference/contoso/Readme.md</a:t>
            </a:r>
            <a:r>
              <a:rPr lang="en-US" sz="1800"/>
              <a:t> </a:t>
            </a:r>
          </a:p>
          <a:p>
            <a:pPr marL="457200" indent="-457200">
              <a:lnSpc>
                <a:spcPct val="150000"/>
              </a:lnSpc>
              <a:buFont typeface="+mj-lt"/>
              <a:buAutoNum type="arabicPeriod"/>
            </a:pPr>
            <a:r>
              <a:rPr lang="en-US" sz="1800">
                <a:latin typeface="+mn-lt"/>
              </a:rPr>
              <a:t>Click the                                   button</a:t>
            </a:r>
          </a:p>
        </p:txBody>
      </p:sp>
      <p:pic>
        <p:nvPicPr>
          <p:cNvPr id="7" name="Picture 6">
            <a:hlinkClick r:id="rId3"/>
            <a:extLst>
              <a:ext uri="{FF2B5EF4-FFF2-40B4-BE49-F238E27FC236}">
                <a16:creationId xmlns:a16="http://schemas.microsoft.com/office/drawing/2014/main" id="{D0B1BE37-0A96-438D-9ED1-44B3B8FF1278}"/>
              </a:ext>
            </a:extLst>
          </p:cNvPr>
          <p:cNvPicPr>
            <a:picLocks noChangeAspect="1"/>
          </p:cNvPicPr>
          <p:nvPr/>
        </p:nvPicPr>
        <p:blipFill>
          <a:blip r:embed="rId4"/>
          <a:stretch>
            <a:fillRect/>
          </a:stretch>
        </p:blipFill>
        <p:spPr>
          <a:xfrm>
            <a:off x="1869589" y="5873131"/>
            <a:ext cx="1590675" cy="323850"/>
          </a:xfrm>
          <a:prstGeom prst="roundRect">
            <a:avLst/>
          </a:prstGeom>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1999B3ED-71AC-4861-959C-AE3E8F9060C9}"/>
              </a:ext>
            </a:extLst>
          </p:cNvPr>
          <p:cNvSpPr txBox="1"/>
          <p:nvPr/>
        </p:nvSpPr>
        <p:spPr>
          <a:xfrm>
            <a:off x="330110" y="3429000"/>
            <a:ext cx="4588149" cy="584775"/>
          </a:xfrm>
          <a:prstGeom prst="rect">
            <a:avLst/>
          </a:prstGeom>
          <a:noFill/>
        </p:spPr>
        <p:txBody>
          <a:bodyPr wrap="square">
            <a:spAutoFit/>
          </a:bodyPr>
          <a:lstStyle/>
          <a:p>
            <a:r>
              <a:rPr lang="en-US" sz="3200" b="1">
                <a:solidFill>
                  <a:schemeClr val="tx2"/>
                </a:solidFill>
              </a:rPr>
              <a:t>OR</a:t>
            </a:r>
          </a:p>
        </p:txBody>
      </p:sp>
    </p:spTree>
    <p:extLst>
      <p:ext uri="{BB962C8B-B14F-4D97-AF65-F5344CB8AC3E}">
        <p14:creationId xmlns:p14="http://schemas.microsoft.com/office/powerpoint/2010/main" val="5789739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5027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32746" fontAlgn="auto">
              <a:lnSpc>
                <a:spcPts val="3200"/>
              </a:lnSpc>
              <a:spcAft>
                <a:spcPts val="1800"/>
              </a:spcAft>
              <a:buClrTx/>
              <a:buSzTx/>
              <a:tabLst/>
              <a:defRPr/>
            </a:pPr>
            <a:r>
              <a:rPr lang="en-GB" sz="2800" spc="-50">
                <a:ln w="3175">
                  <a:noFill/>
                </a:ln>
                <a:ea typeface="+mn-ea"/>
                <a:cs typeface="Segoe UI" pitchFamily="34" charset="0"/>
              </a:rPr>
              <a:t>Enterprise-Scale</a:t>
            </a:r>
            <a:endParaRPr lang="en-US" sz="2800" spc="-50">
              <a:ln w="3175">
                <a:noFill/>
              </a:ln>
              <a:ea typeface="+mn-ea"/>
              <a:cs typeface="Segoe UI" pitchFamily="34" charset="0"/>
            </a:endParaRPr>
          </a:p>
        </p:txBody>
      </p:sp>
      <p:graphicFrame>
        <p:nvGraphicFramePr>
          <p:cNvPr id="44" name="Group 2020"/>
          <p:cNvGraphicFramePr>
            <a:graphicFrameLocks noGrp="1"/>
          </p:cNvGraphicFramePr>
          <p:nvPr/>
        </p:nvGraphicFramePr>
        <p:xfrm>
          <a:off x="80189" y="574417"/>
          <a:ext cx="5682609" cy="6136819"/>
        </p:xfrm>
        <a:graphic>
          <a:graphicData uri="http://schemas.openxmlformats.org/drawingml/2006/table">
            <a:tbl>
              <a:tblPr firstRow="1" bandRow="1">
                <a:tableStyleId>{F2DE63D5-997A-4646-A377-4702673A728D}</a:tableStyleId>
              </a:tblPr>
              <a:tblGrid>
                <a:gridCol w="5682609">
                  <a:extLst>
                    <a:ext uri="{9D8B030D-6E8A-4147-A177-3AD203B41FA5}">
                      <a16:colId xmlns:a16="http://schemas.microsoft.com/office/drawing/2014/main" val="20000"/>
                    </a:ext>
                  </a:extLst>
                </a:gridCol>
              </a:tblGrid>
              <a:tr h="46427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bg1">
                              <a:lumMod val="95000"/>
                            </a:schemeClr>
                          </a:solidFill>
                          <a:effectLst/>
                          <a:latin typeface="Segoe UI" panose="020B0502040204020203" pitchFamily="34" charset="0"/>
                          <a:ea typeface="+mn-ea"/>
                          <a:cs typeface="Segoe UI" panose="020B0502040204020203" pitchFamily="34" charset="0"/>
                        </a:rPr>
                        <a:t>In Scope</a:t>
                      </a:r>
                    </a:p>
                  </a:txBody>
                  <a:tcPr marL="91420" marR="91420" marT="27430" marB="27430" horzOverflow="overflow">
                    <a:solidFill>
                      <a:schemeClr val="accent6">
                        <a:lumMod val="75000"/>
                      </a:schemeClr>
                    </a:solidFill>
                  </a:tcPr>
                </a:tc>
                <a:extLst>
                  <a:ext uri="{0D108BD9-81ED-4DB2-BD59-A6C34878D82A}">
                    <a16:rowId xmlns:a16="http://schemas.microsoft.com/office/drawing/2014/main" val="10000"/>
                  </a:ext>
                </a:extLst>
              </a:tr>
              <a:tr h="5672549">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0"/>
                        </a:spcBef>
                        <a:spcAft>
                          <a:spcPts val="0"/>
                        </a:spcAft>
                        <a:buFont typeface="+mj-lt"/>
                        <a:buAutoNum type="arabicPeriod"/>
                      </a:pPr>
                      <a:r>
                        <a:rPr lang="en-US" sz="1200" kern="1200">
                          <a:solidFill>
                            <a:schemeClr val="tx1"/>
                          </a:solidFill>
                          <a:latin typeface="+mn-lt"/>
                        </a:rPr>
                        <a:t>A scalable </a:t>
                      </a:r>
                      <a:r>
                        <a:rPr lang="en-US" sz="1200" b="1" kern="1200">
                          <a:solidFill>
                            <a:schemeClr val="tx1"/>
                          </a:solidFill>
                          <a:latin typeface="+mn-lt"/>
                        </a:rPr>
                        <a:t>Management Group</a:t>
                      </a:r>
                      <a:r>
                        <a:rPr lang="en-US" sz="1200" kern="1200">
                          <a:solidFill>
                            <a:schemeClr val="tx1"/>
                          </a:solidFill>
                          <a:latin typeface="+mn-lt"/>
                        </a:rPr>
                        <a:t> hierarchy aligned to core platform capabilities, allowing you to operationalize at scale using centrally managed </a:t>
                      </a:r>
                      <a:r>
                        <a:rPr lang="en-US" sz="1200" b="1" kern="1200">
                          <a:solidFill>
                            <a:schemeClr val="tx1"/>
                          </a:solidFill>
                          <a:latin typeface="+mn-lt"/>
                        </a:rPr>
                        <a:t>Azure RBAC </a:t>
                      </a:r>
                      <a:r>
                        <a:rPr lang="en-US" sz="1200" kern="1200">
                          <a:solidFill>
                            <a:schemeClr val="tx1"/>
                          </a:solidFill>
                          <a:latin typeface="+mn-lt"/>
                        </a:rPr>
                        <a:t>and </a:t>
                      </a:r>
                      <a:r>
                        <a:rPr lang="en-US" sz="1200" b="1" kern="1200">
                          <a:solidFill>
                            <a:schemeClr val="tx1"/>
                          </a:solidFill>
                          <a:latin typeface="+mn-lt"/>
                        </a:rPr>
                        <a:t>Azure Policy </a:t>
                      </a:r>
                      <a:r>
                        <a:rPr lang="en-US" sz="1200" kern="1200">
                          <a:solidFill>
                            <a:schemeClr val="tx1"/>
                          </a:solidFill>
                          <a:latin typeface="+mn-lt"/>
                        </a:rPr>
                        <a:t>where platform and workloads have clear separation</a:t>
                      </a:r>
                    </a:p>
                    <a:p>
                      <a:pPr marL="228600" indent="-228600">
                        <a:spcBef>
                          <a:spcPts val="0"/>
                        </a:spcBef>
                        <a:spcAft>
                          <a:spcPts val="0"/>
                        </a:spcAft>
                        <a:buFont typeface="+mj-lt"/>
                        <a:buAutoNum type="arabicPeriod"/>
                      </a:pPr>
                      <a:endParaRPr lang="en-US" sz="1200" kern="1200">
                        <a:solidFill>
                          <a:schemeClr val="tx1"/>
                        </a:solidFill>
                        <a:latin typeface="+mn-lt"/>
                      </a:endParaRPr>
                    </a:p>
                    <a:p>
                      <a:pPr marL="228600" indent="-228600">
                        <a:spcBef>
                          <a:spcPts val="0"/>
                        </a:spcBef>
                        <a:spcAft>
                          <a:spcPts val="0"/>
                        </a:spcAft>
                        <a:buFont typeface="+mj-lt"/>
                        <a:buAutoNum type="arabicPeriod"/>
                      </a:pPr>
                      <a:r>
                        <a:rPr lang="en-US" sz="1200" b="1" kern="1200">
                          <a:solidFill>
                            <a:schemeClr val="tx1"/>
                          </a:solidFill>
                          <a:latin typeface="+mn-lt"/>
                        </a:rPr>
                        <a:t>Azure Policies </a:t>
                      </a:r>
                      <a:r>
                        <a:rPr lang="en-US" sz="1200" kern="1200">
                          <a:solidFill>
                            <a:schemeClr val="tx1"/>
                          </a:solidFill>
                          <a:latin typeface="+mn-lt"/>
                        </a:rPr>
                        <a:t>that will enable autonomy for the platform and the landing zones.</a:t>
                      </a:r>
                    </a:p>
                    <a:p>
                      <a:pPr marL="228600" indent="-228600">
                        <a:spcBef>
                          <a:spcPts val="0"/>
                        </a:spcBef>
                        <a:spcAft>
                          <a:spcPts val="0"/>
                        </a:spcAft>
                        <a:buFont typeface="+mj-lt"/>
                        <a:buAutoNum type="arabicPeriod"/>
                      </a:pPr>
                      <a:endParaRPr lang="en-US" sz="1200" kern="1200">
                        <a:solidFill>
                          <a:schemeClr val="tx1"/>
                        </a:solidFill>
                        <a:latin typeface="+mn-lt"/>
                      </a:endParaRPr>
                    </a:p>
                    <a:p>
                      <a:pPr marL="228600" indent="-228600">
                        <a:spcBef>
                          <a:spcPts val="0"/>
                        </a:spcBef>
                        <a:spcAft>
                          <a:spcPts val="0"/>
                        </a:spcAft>
                        <a:buFont typeface="+mj-lt"/>
                        <a:buAutoNum type="arabicPeriod"/>
                      </a:pPr>
                      <a:r>
                        <a:rPr lang="en-US" sz="1200" kern="1200">
                          <a:solidFill>
                            <a:schemeClr val="tx1"/>
                          </a:solidFill>
                          <a:latin typeface="+mn-lt"/>
                        </a:rPr>
                        <a:t>An </a:t>
                      </a:r>
                      <a:r>
                        <a:rPr lang="en-US" sz="1200" b="1" kern="1200">
                          <a:solidFill>
                            <a:schemeClr val="tx1"/>
                          </a:solidFill>
                          <a:latin typeface="+mn-lt"/>
                        </a:rPr>
                        <a:t>Azure subscription </a:t>
                      </a:r>
                      <a:r>
                        <a:rPr lang="en-US" sz="1200" kern="1200">
                          <a:solidFill>
                            <a:schemeClr val="tx1"/>
                          </a:solidFill>
                          <a:latin typeface="+mn-lt"/>
                        </a:rPr>
                        <a:t>dedicated for management, which enables core platform capabilities at scale using Azure Policy such as:</a:t>
                      </a:r>
                    </a:p>
                    <a:p>
                      <a:pPr marL="685800" lvl="1" indent="-228600">
                        <a:spcBef>
                          <a:spcPts val="0"/>
                        </a:spcBef>
                        <a:spcAft>
                          <a:spcPts val="0"/>
                        </a:spcAft>
                        <a:buFont typeface="+mj-lt"/>
                        <a:buAutoNum type="alphaLcParenR"/>
                      </a:pPr>
                      <a:r>
                        <a:rPr lang="en-US" sz="1200" kern="1200">
                          <a:solidFill>
                            <a:schemeClr val="tx1"/>
                          </a:solidFill>
                          <a:latin typeface="+mn-lt"/>
                        </a:rPr>
                        <a:t>A Log Analytics workspace and an Automation account</a:t>
                      </a:r>
                    </a:p>
                    <a:p>
                      <a:pPr marL="685800" lvl="1" indent="-228600">
                        <a:spcBef>
                          <a:spcPts val="0"/>
                        </a:spcBef>
                        <a:spcAft>
                          <a:spcPts val="0"/>
                        </a:spcAft>
                        <a:buFont typeface="+mj-lt"/>
                        <a:buAutoNum type="alphaLcParenR"/>
                      </a:pPr>
                      <a:r>
                        <a:rPr lang="en-US" sz="1200" kern="1200">
                          <a:solidFill>
                            <a:schemeClr val="tx1"/>
                          </a:solidFill>
                          <a:latin typeface="+mn-lt"/>
                        </a:rPr>
                        <a:t>Azure Security Center monitoring</a:t>
                      </a:r>
                    </a:p>
                    <a:p>
                      <a:pPr marL="685800" lvl="1" indent="-228600">
                        <a:spcBef>
                          <a:spcPts val="0"/>
                        </a:spcBef>
                        <a:spcAft>
                          <a:spcPts val="0"/>
                        </a:spcAft>
                        <a:buFont typeface="+mj-lt"/>
                        <a:buAutoNum type="alphaLcParenR"/>
                      </a:pPr>
                      <a:r>
                        <a:rPr lang="en-US" sz="1200" kern="1200">
                          <a:solidFill>
                            <a:schemeClr val="tx1"/>
                          </a:solidFill>
                          <a:latin typeface="+mn-lt"/>
                        </a:rPr>
                        <a:t>Azure Security Center (Standard or Free tier)</a:t>
                      </a:r>
                    </a:p>
                    <a:p>
                      <a:pPr marL="685800" lvl="1" indent="-228600">
                        <a:spcBef>
                          <a:spcPts val="0"/>
                        </a:spcBef>
                        <a:spcAft>
                          <a:spcPts val="0"/>
                        </a:spcAft>
                        <a:buFont typeface="+mj-lt"/>
                        <a:buAutoNum type="alphaLcParenR"/>
                      </a:pPr>
                      <a:r>
                        <a:rPr lang="en-US" sz="1200" kern="1200">
                          <a:solidFill>
                            <a:schemeClr val="tx1"/>
                          </a:solidFill>
                          <a:latin typeface="+mn-lt"/>
                        </a:rPr>
                        <a:t>Azure Sentinel</a:t>
                      </a:r>
                    </a:p>
                    <a:p>
                      <a:pPr marL="685800" lvl="1" indent="-228600">
                        <a:spcBef>
                          <a:spcPts val="0"/>
                        </a:spcBef>
                        <a:spcAft>
                          <a:spcPts val="0"/>
                        </a:spcAft>
                        <a:buFont typeface="+mj-lt"/>
                        <a:buAutoNum type="alphaLcParenR"/>
                      </a:pPr>
                      <a:r>
                        <a:rPr lang="en-US" sz="1200" kern="1200">
                          <a:solidFill>
                            <a:schemeClr val="tx1"/>
                          </a:solidFill>
                          <a:latin typeface="+mn-lt"/>
                        </a:rPr>
                        <a:t>Diagnostics settings for Activity Logs, VMs, and PaaS resources sent to Log Analytics</a:t>
                      </a:r>
                    </a:p>
                    <a:p>
                      <a:pPr marL="228600" indent="-228600">
                        <a:spcBef>
                          <a:spcPts val="0"/>
                        </a:spcBef>
                        <a:spcAft>
                          <a:spcPts val="0"/>
                        </a:spcAft>
                        <a:buFont typeface="+mj-lt"/>
                        <a:buAutoNum type="arabicPeriod"/>
                      </a:pPr>
                      <a:endParaRPr lang="en-US" sz="1200" kern="1200">
                        <a:solidFill>
                          <a:schemeClr val="tx1"/>
                        </a:solidFill>
                        <a:latin typeface="+mn-lt"/>
                      </a:endParaRPr>
                    </a:p>
                    <a:p>
                      <a:pPr marL="228600" indent="-228600">
                        <a:spcBef>
                          <a:spcPts val="0"/>
                        </a:spcBef>
                        <a:spcAft>
                          <a:spcPts val="0"/>
                        </a:spcAft>
                        <a:buFont typeface="+mj-lt"/>
                        <a:buAutoNum type="arabicPeriod"/>
                      </a:pPr>
                      <a:r>
                        <a:rPr lang="en-US" sz="1200" kern="1200">
                          <a:solidFill>
                            <a:schemeClr val="tx1"/>
                          </a:solidFill>
                          <a:latin typeface="+mn-lt"/>
                        </a:rPr>
                        <a:t>A </a:t>
                      </a:r>
                      <a:r>
                        <a:rPr lang="en-US" sz="1200" b="1" kern="1200">
                          <a:solidFill>
                            <a:schemeClr val="tx1"/>
                          </a:solidFill>
                          <a:latin typeface="+mn-lt"/>
                        </a:rPr>
                        <a:t>landing zone subscription</a:t>
                      </a:r>
                      <a:r>
                        <a:rPr lang="en-US" sz="1200" kern="1200">
                          <a:solidFill>
                            <a:schemeClr val="tx1"/>
                          </a:solidFill>
                          <a:latin typeface="+mn-lt"/>
                        </a:rPr>
                        <a:t> for Azure native, internet-facing applications and Resources, and specific workload Azure Policies such as:</a:t>
                      </a:r>
                    </a:p>
                    <a:p>
                      <a:pPr marL="685800" lvl="1" indent="-228600">
                        <a:spcBef>
                          <a:spcPts val="0"/>
                        </a:spcBef>
                        <a:spcAft>
                          <a:spcPts val="0"/>
                        </a:spcAft>
                        <a:buFont typeface="+mj-lt"/>
                        <a:buAutoNum type="alphaLcParenR"/>
                      </a:pPr>
                      <a:r>
                        <a:rPr lang="en-US" sz="1200" kern="1200">
                          <a:solidFill>
                            <a:schemeClr val="tx1"/>
                          </a:solidFill>
                          <a:latin typeface="+mn-lt"/>
                        </a:rPr>
                        <a:t>Enforce VM monitoring (Windows &amp; Linux)</a:t>
                      </a:r>
                    </a:p>
                    <a:p>
                      <a:pPr marL="685800" lvl="1" indent="-228600">
                        <a:spcBef>
                          <a:spcPts val="0"/>
                        </a:spcBef>
                        <a:spcAft>
                          <a:spcPts val="0"/>
                        </a:spcAft>
                        <a:buFont typeface="+mj-lt"/>
                        <a:buAutoNum type="alphaLcParenR"/>
                      </a:pPr>
                      <a:r>
                        <a:rPr lang="en-US" sz="1200" kern="1200">
                          <a:solidFill>
                            <a:schemeClr val="tx1"/>
                          </a:solidFill>
                          <a:latin typeface="+mn-lt"/>
                        </a:rPr>
                        <a:t>Enforce VMSS monitoring (Windows &amp; Linux)</a:t>
                      </a:r>
                    </a:p>
                    <a:p>
                      <a:pPr marL="685800" lvl="1" indent="-228600">
                        <a:spcBef>
                          <a:spcPts val="0"/>
                        </a:spcBef>
                        <a:spcAft>
                          <a:spcPts val="0"/>
                        </a:spcAft>
                        <a:buFont typeface="+mj-lt"/>
                        <a:buAutoNum type="alphaLcParenR"/>
                      </a:pPr>
                      <a:r>
                        <a:rPr lang="en-US" sz="1200" kern="1200">
                          <a:solidFill>
                            <a:schemeClr val="tx1"/>
                          </a:solidFill>
                          <a:latin typeface="+mn-lt"/>
                        </a:rPr>
                        <a:t>Enforce Azure Arc VM monitoring (Windows &amp; Linux)</a:t>
                      </a:r>
                    </a:p>
                    <a:p>
                      <a:pPr marL="685800" lvl="1" indent="-228600">
                        <a:spcBef>
                          <a:spcPts val="0"/>
                        </a:spcBef>
                        <a:spcAft>
                          <a:spcPts val="0"/>
                        </a:spcAft>
                        <a:buFont typeface="+mj-lt"/>
                        <a:buAutoNum type="alphaLcParenR"/>
                      </a:pPr>
                      <a:r>
                        <a:rPr lang="en-US" sz="1200" kern="1200">
                          <a:solidFill>
                            <a:schemeClr val="tx1"/>
                          </a:solidFill>
                          <a:latin typeface="+mn-lt"/>
                        </a:rPr>
                        <a:t>Enforce VM backup (Windows &amp; Linux)</a:t>
                      </a:r>
                    </a:p>
                    <a:p>
                      <a:pPr marL="685800" lvl="1" indent="-228600">
                        <a:spcBef>
                          <a:spcPts val="0"/>
                        </a:spcBef>
                        <a:spcAft>
                          <a:spcPts val="0"/>
                        </a:spcAft>
                        <a:buFont typeface="+mj-lt"/>
                        <a:buAutoNum type="alphaLcParenR"/>
                      </a:pPr>
                      <a:r>
                        <a:rPr lang="en-US" sz="1200" kern="1200">
                          <a:solidFill>
                            <a:schemeClr val="tx1"/>
                          </a:solidFill>
                          <a:latin typeface="+mn-lt"/>
                        </a:rPr>
                        <a:t>Enforce secure access (HTTPS) to storage accounts</a:t>
                      </a:r>
                    </a:p>
                    <a:p>
                      <a:pPr marL="685800" lvl="1" indent="-228600">
                        <a:spcBef>
                          <a:spcPts val="0"/>
                        </a:spcBef>
                        <a:spcAft>
                          <a:spcPts val="0"/>
                        </a:spcAft>
                        <a:buFont typeface="+mj-lt"/>
                        <a:buAutoNum type="alphaLcParenR"/>
                      </a:pPr>
                      <a:r>
                        <a:rPr lang="en-US" sz="1200" kern="1200">
                          <a:solidFill>
                            <a:schemeClr val="tx1"/>
                          </a:solidFill>
                          <a:latin typeface="+mn-lt"/>
                        </a:rPr>
                        <a:t>Enforce auditing for Azure SQL</a:t>
                      </a:r>
                    </a:p>
                    <a:p>
                      <a:pPr marL="685800" lvl="1" indent="-228600">
                        <a:spcBef>
                          <a:spcPts val="0"/>
                        </a:spcBef>
                        <a:spcAft>
                          <a:spcPts val="0"/>
                        </a:spcAft>
                        <a:buFont typeface="+mj-lt"/>
                        <a:buAutoNum type="alphaLcParenR"/>
                      </a:pPr>
                      <a:r>
                        <a:rPr lang="en-US" sz="1200" kern="1200">
                          <a:solidFill>
                            <a:schemeClr val="tx1"/>
                          </a:solidFill>
                          <a:latin typeface="+mn-lt"/>
                        </a:rPr>
                        <a:t>Enforce encryption for Azure SQL</a:t>
                      </a:r>
                    </a:p>
                    <a:p>
                      <a:pPr marL="685800" lvl="1" indent="-228600">
                        <a:spcBef>
                          <a:spcPts val="0"/>
                        </a:spcBef>
                        <a:spcAft>
                          <a:spcPts val="0"/>
                        </a:spcAft>
                        <a:buFont typeface="+mj-lt"/>
                        <a:buAutoNum type="alphaLcParenR"/>
                      </a:pPr>
                      <a:r>
                        <a:rPr lang="en-US" sz="1200" kern="1200">
                          <a:solidFill>
                            <a:schemeClr val="tx1"/>
                          </a:solidFill>
                          <a:latin typeface="+mn-lt"/>
                        </a:rPr>
                        <a:t>Prevent IP forwarding</a:t>
                      </a:r>
                    </a:p>
                    <a:p>
                      <a:pPr marL="685800" lvl="1" indent="-228600">
                        <a:spcBef>
                          <a:spcPts val="0"/>
                        </a:spcBef>
                        <a:spcAft>
                          <a:spcPts val="0"/>
                        </a:spcAft>
                        <a:buFont typeface="+mj-lt"/>
                        <a:buAutoNum type="alphaLcParenR"/>
                      </a:pPr>
                      <a:r>
                        <a:rPr lang="en-US" sz="1200" kern="1200">
                          <a:solidFill>
                            <a:schemeClr val="tx1"/>
                          </a:solidFill>
                          <a:latin typeface="+mn-lt"/>
                        </a:rPr>
                        <a:t>Prevent inbound RDP from internet</a:t>
                      </a:r>
                    </a:p>
                    <a:p>
                      <a:pPr marL="685800" lvl="1" indent="-228600">
                        <a:spcBef>
                          <a:spcPts val="0"/>
                        </a:spcBef>
                        <a:spcAft>
                          <a:spcPts val="0"/>
                        </a:spcAft>
                        <a:buFont typeface="+mj-lt"/>
                        <a:buAutoNum type="alphaLcParenR"/>
                      </a:pPr>
                      <a:r>
                        <a:rPr lang="en-US" sz="1200" kern="1200">
                          <a:solidFill>
                            <a:schemeClr val="tx1"/>
                          </a:solidFill>
                          <a:latin typeface="+mn-lt"/>
                        </a:rPr>
                        <a:t>Ensure subnets are associated with NSG</a:t>
                      </a:r>
                    </a:p>
                  </a:txBody>
                  <a:tcPr marL="91420" marR="91420" marT="27430" marB="27430" horzOverflow="overflow"/>
                </a:tc>
                <a:extLst>
                  <a:ext uri="{0D108BD9-81ED-4DB2-BD59-A6C34878D82A}">
                    <a16:rowId xmlns:a16="http://schemas.microsoft.com/office/drawing/2014/main" val="10001"/>
                  </a:ext>
                </a:extLst>
              </a:tr>
            </a:tbl>
          </a:graphicData>
        </a:graphic>
      </p:graphicFrame>
      <p:pic>
        <p:nvPicPr>
          <p:cNvPr id="1026" name="Picture 2">
            <a:extLst>
              <a:ext uri="{FF2B5EF4-FFF2-40B4-BE49-F238E27FC236}">
                <a16:creationId xmlns:a16="http://schemas.microsoft.com/office/drawing/2014/main" id="{2D1696D8-C408-44B4-B973-A3DB4FB65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76312"/>
            <a:ext cx="5257800" cy="49053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866034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lang="en-GB" sz="2800" spc="-50">
                <a:ln w="3175">
                  <a:noFill/>
                </a:ln>
                <a:ea typeface="+mn-ea"/>
                <a:cs typeface="Segoe UI" pitchFamily="34" charset="0"/>
              </a:rPr>
              <a:t>Connectivity – Virtual WAN (optional)</a:t>
            </a:r>
            <a:endParaRPr lang="en-US" sz="2800" spc="-50">
              <a:ln w="3175">
                <a:noFill/>
              </a:ln>
              <a:ea typeface="+mn-ea"/>
              <a:cs typeface="Segoe UI" pitchFamily="34" charset="0"/>
            </a:endParaRPr>
          </a:p>
        </p:txBody>
      </p:sp>
      <p:graphicFrame>
        <p:nvGraphicFramePr>
          <p:cNvPr id="44" name="Group 2020"/>
          <p:cNvGraphicFramePr>
            <a:graphicFrameLocks noGrp="1"/>
          </p:cNvGraphicFramePr>
          <p:nvPr/>
        </p:nvGraphicFramePr>
        <p:xfrm>
          <a:off x="80189" y="574416"/>
          <a:ext cx="5682609" cy="6136819"/>
        </p:xfrm>
        <a:graphic>
          <a:graphicData uri="http://schemas.openxmlformats.org/drawingml/2006/table">
            <a:tbl>
              <a:tblPr firstRow="1" bandRow="1">
                <a:tableStyleId>{F2DE63D5-997A-4646-A377-4702673A728D}</a:tableStyleId>
              </a:tblPr>
              <a:tblGrid>
                <a:gridCol w="5682609">
                  <a:extLst>
                    <a:ext uri="{9D8B030D-6E8A-4147-A177-3AD203B41FA5}">
                      <a16:colId xmlns:a16="http://schemas.microsoft.com/office/drawing/2014/main" val="20000"/>
                    </a:ext>
                  </a:extLst>
                </a:gridCol>
              </a:tblGrid>
              <a:tr h="464271">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bg1">
                              <a:lumMod val="95000"/>
                            </a:schemeClr>
                          </a:solidFill>
                          <a:effectLst/>
                          <a:latin typeface="Segoe UI" panose="020B0502040204020203" pitchFamily="34" charset="0"/>
                          <a:ea typeface="+mn-ea"/>
                          <a:cs typeface="Segoe UI" panose="020B0502040204020203" pitchFamily="34" charset="0"/>
                        </a:rPr>
                        <a:t>In Scope</a:t>
                      </a:r>
                    </a:p>
                  </a:txBody>
                  <a:tcPr marL="91420" marR="91420" marT="27430" marB="27430" horzOverflow="overflow">
                    <a:solidFill>
                      <a:schemeClr val="accent6">
                        <a:lumMod val="75000"/>
                      </a:schemeClr>
                    </a:solidFill>
                  </a:tcPr>
                </a:tc>
                <a:extLst>
                  <a:ext uri="{0D108BD9-81ED-4DB2-BD59-A6C34878D82A}">
                    <a16:rowId xmlns:a16="http://schemas.microsoft.com/office/drawing/2014/main" val="10000"/>
                  </a:ext>
                </a:extLst>
              </a:tr>
              <a:tr h="5672548">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0"/>
                        </a:spcBef>
                        <a:spcAft>
                          <a:spcPts val="0"/>
                        </a:spcAft>
                        <a:buFont typeface="+mj-lt"/>
                        <a:buAutoNum type="arabicPeriod"/>
                      </a:pPr>
                      <a:r>
                        <a:rPr lang="en-US" sz="1200" kern="1200">
                          <a:solidFill>
                            <a:schemeClr val="tx1"/>
                          </a:solidFill>
                          <a:latin typeface="+mn-lt"/>
                        </a:rPr>
                        <a:t>An Azure subscription dedicated for connectivity</a:t>
                      </a:r>
                    </a:p>
                    <a:p>
                      <a:pPr marL="228600" indent="-228600">
                        <a:spcBef>
                          <a:spcPts val="0"/>
                        </a:spcBef>
                        <a:spcAft>
                          <a:spcPts val="0"/>
                        </a:spcAft>
                        <a:buFont typeface="+mj-lt"/>
                        <a:buAutoNum type="arabicPeriod"/>
                      </a:pPr>
                      <a:endParaRPr lang="en-US" sz="1200" kern="1200">
                        <a:solidFill>
                          <a:schemeClr val="tx1"/>
                        </a:solidFill>
                        <a:latin typeface="+mn-lt"/>
                      </a:endParaRPr>
                    </a:p>
                    <a:p>
                      <a:pPr marL="228600" indent="-228600">
                        <a:spcBef>
                          <a:spcPts val="0"/>
                        </a:spcBef>
                        <a:spcAft>
                          <a:spcPts val="0"/>
                        </a:spcAft>
                        <a:buFont typeface="+mj-lt"/>
                        <a:buAutoNum type="arabicPeriod"/>
                      </a:pPr>
                      <a:r>
                        <a:rPr lang="en-US" sz="1200" kern="1200">
                          <a:solidFill>
                            <a:schemeClr val="tx1"/>
                          </a:solidFill>
                          <a:latin typeface="+mn-lt"/>
                        </a:rPr>
                        <a:t>Virtual WAN</a:t>
                      </a:r>
                    </a:p>
                    <a:p>
                      <a:pPr marL="685800" lvl="1" indent="-228600">
                        <a:spcBef>
                          <a:spcPts val="0"/>
                        </a:spcBef>
                        <a:spcAft>
                          <a:spcPts val="0"/>
                        </a:spcAft>
                        <a:buFont typeface="+mj-lt"/>
                        <a:buAutoNum type="alphaLcParenR"/>
                      </a:pPr>
                      <a:r>
                        <a:rPr lang="en-US" sz="1200" kern="1200">
                          <a:solidFill>
                            <a:schemeClr val="tx1"/>
                          </a:solidFill>
                          <a:latin typeface="+mn-lt"/>
                        </a:rPr>
                        <a:t>VWAN Hub</a:t>
                      </a:r>
                    </a:p>
                    <a:p>
                      <a:pPr marL="685800" lvl="1" indent="-228600">
                        <a:spcBef>
                          <a:spcPts val="0"/>
                        </a:spcBef>
                        <a:spcAft>
                          <a:spcPts val="0"/>
                        </a:spcAft>
                        <a:buFont typeface="+mj-lt"/>
                        <a:buAutoNum type="alphaLcParenR"/>
                      </a:pPr>
                      <a:r>
                        <a:rPr lang="en-US" sz="1200" kern="1200">
                          <a:solidFill>
                            <a:schemeClr val="tx1"/>
                          </a:solidFill>
                          <a:latin typeface="+mn-lt"/>
                        </a:rPr>
                        <a:t>Single region</a:t>
                      </a:r>
                    </a:p>
                    <a:p>
                      <a:pPr marL="685800" lvl="1" indent="-228600">
                        <a:spcBef>
                          <a:spcPts val="0"/>
                        </a:spcBef>
                        <a:spcAft>
                          <a:spcPts val="0"/>
                        </a:spcAft>
                        <a:buFont typeface="+mj-lt"/>
                        <a:buAutoNum type="alphaLcParenR"/>
                      </a:pPr>
                      <a:r>
                        <a:rPr lang="en-US" sz="1200" kern="1200">
                          <a:solidFill>
                            <a:schemeClr val="tx1"/>
                          </a:solidFill>
                          <a:latin typeface="+mn-lt"/>
                        </a:rPr>
                        <a:t>VPN Gateway (Optional)</a:t>
                      </a:r>
                    </a:p>
                    <a:p>
                      <a:pPr marL="685800" lvl="1" indent="-228600">
                        <a:spcBef>
                          <a:spcPts val="0"/>
                        </a:spcBef>
                        <a:spcAft>
                          <a:spcPts val="0"/>
                        </a:spcAft>
                        <a:buFont typeface="+mj-lt"/>
                        <a:buAutoNum type="alphaLcParenR"/>
                      </a:pPr>
                      <a:r>
                        <a:rPr lang="en-US" sz="1200" kern="1200">
                          <a:solidFill>
                            <a:schemeClr val="tx1"/>
                          </a:solidFill>
                          <a:latin typeface="+mn-lt"/>
                        </a:rPr>
                        <a:t>Express Route Gateway (Optional)</a:t>
                      </a:r>
                    </a:p>
                    <a:p>
                      <a:pPr marL="685800" lvl="1" indent="-228600">
                        <a:spcBef>
                          <a:spcPts val="0"/>
                        </a:spcBef>
                        <a:spcAft>
                          <a:spcPts val="0"/>
                        </a:spcAft>
                        <a:buFont typeface="+mj-lt"/>
                        <a:buAutoNum type="alphaLcParenR"/>
                      </a:pPr>
                      <a:r>
                        <a:rPr lang="en-US" sz="1200" kern="1200">
                          <a:solidFill>
                            <a:schemeClr val="tx1"/>
                          </a:solidFill>
                          <a:latin typeface="+mn-lt"/>
                        </a:rPr>
                        <a:t>Azure Firewall (Optional)</a:t>
                      </a:r>
                    </a:p>
                    <a:p>
                      <a:pPr marL="685800" lvl="1" indent="-228600">
                        <a:spcBef>
                          <a:spcPts val="0"/>
                        </a:spcBef>
                        <a:spcAft>
                          <a:spcPts val="0"/>
                        </a:spcAft>
                        <a:buFont typeface="+mj-lt"/>
                        <a:buAutoNum type="alphaLcParenR"/>
                      </a:pPr>
                      <a:r>
                        <a:rPr lang="en-US" sz="1200" kern="1200" err="1">
                          <a:solidFill>
                            <a:schemeClr val="tx1"/>
                          </a:solidFill>
                          <a:latin typeface="+mn-lt"/>
                        </a:rPr>
                        <a:t>vNET</a:t>
                      </a:r>
                      <a:r>
                        <a:rPr lang="en-US" sz="1200" kern="1200">
                          <a:solidFill>
                            <a:schemeClr val="tx1"/>
                          </a:solidFill>
                          <a:latin typeface="+mn-lt"/>
                        </a:rPr>
                        <a:t> peering</a:t>
                      </a:r>
                    </a:p>
                    <a:p>
                      <a:pPr marL="228600" lvl="0" indent="-228600">
                        <a:spcBef>
                          <a:spcPts val="0"/>
                        </a:spcBef>
                        <a:spcAft>
                          <a:spcPts val="0"/>
                        </a:spcAft>
                        <a:buFont typeface="+mj-lt"/>
                        <a:buAutoNum type="arabicPeriod"/>
                      </a:pPr>
                      <a:endParaRPr lang="en-US" sz="1200" kern="1200">
                        <a:solidFill>
                          <a:schemeClr val="tx1"/>
                        </a:solidFill>
                        <a:latin typeface="+mn-lt"/>
                      </a:endParaRPr>
                    </a:p>
                    <a:p>
                      <a:pPr marL="228600" lvl="0" indent="-228600">
                        <a:spcBef>
                          <a:spcPts val="0"/>
                        </a:spcBef>
                        <a:spcAft>
                          <a:spcPts val="0"/>
                        </a:spcAft>
                        <a:buFont typeface="+mj-lt"/>
                        <a:buAutoNum type="arabicPeriod"/>
                      </a:pPr>
                      <a:r>
                        <a:rPr lang="en-US" sz="1200" kern="1200">
                          <a:solidFill>
                            <a:schemeClr val="tx1"/>
                          </a:solidFill>
                          <a:latin typeface="+mn-lt"/>
                        </a:rPr>
                        <a:t>Azure DDoS Protection (Optional)</a:t>
                      </a:r>
                    </a:p>
                    <a:p>
                      <a:pPr marL="228600" indent="-228600">
                        <a:spcBef>
                          <a:spcPts val="0"/>
                        </a:spcBef>
                        <a:spcAft>
                          <a:spcPts val="0"/>
                        </a:spcAft>
                        <a:buFont typeface="+mj-lt"/>
                        <a:buAutoNum type="arabicPeriod"/>
                      </a:pPr>
                      <a:endParaRPr lang="en-US" sz="1200" kern="1200">
                        <a:solidFill>
                          <a:schemeClr val="tx1"/>
                        </a:solidFill>
                        <a:latin typeface="+mn-lt"/>
                      </a:endParaRPr>
                    </a:p>
                    <a:p>
                      <a:pPr marL="228600" indent="-228600">
                        <a:spcBef>
                          <a:spcPts val="0"/>
                        </a:spcBef>
                        <a:spcAft>
                          <a:spcPts val="0"/>
                        </a:spcAft>
                        <a:buFont typeface="+mj-lt"/>
                        <a:buAutoNum type="arabicPeriod"/>
                      </a:pPr>
                      <a:r>
                        <a:rPr lang="en-US" sz="1200" kern="1200">
                          <a:solidFill>
                            <a:schemeClr val="tx1"/>
                          </a:solidFill>
                          <a:latin typeface="+mn-lt"/>
                        </a:rPr>
                        <a:t>Azure Policies assignment</a:t>
                      </a:r>
                    </a:p>
                    <a:p>
                      <a:pPr marL="685800" lvl="1" indent="-228600">
                        <a:spcBef>
                          <a:spcPts val="0"/>
                        </a:spcBef>
                        <a:spcAft>
                          <a:spcPts val="0"/>
                        </a:spcAft>
                        <a:buFont typeface="+mj-lt"/>
                        <a:buAutoNum type="alphaLcParenR"/>
                      </a:pPr>
                      <a:r>
                        <a:rPr lang="en-US" sz="1200" kern="1200">
                          <a:solidFill>
                            <a:schemeClr val="tx1"/>
                          </a:solidFill>
                          <a:latin typeface="+mn-lt"/>
                        </a:rPr>
                        <a:t>Prevent IP forwarding</a:t>
                      </a:r>
                    </a:p>
                    <a:p>
                      <a:pPr marL="685800" lvl="1" indent="-228600">
                        <a:spcBef>
                          <a:spcPts val="0"/>
                        </a:spcBef>
                        <a:spcAft>
                          <a:spcPts val="0"/>
                        </a:spcAft>
                        <a:buFont typeface="+mj-lt"/>
                        <a:buAutoNum type="alphaLcParenR"/>
                      </a:pPr>
                      <a:r>
                        <a:rPr lang="en-US" sz="1200" kern="1200">
                          <a:solidFill>
                            <a:schemeClr val="tx1"/>
                          </a:solidFill>
                          <a:latin typeface="+mn-lt"/>
                        </a:rPr>
                        <a:t>Prevent inbound RDP from internet</a:t>
                      </a:r>
                    </a:p>
                    <a:p>
                      <a:pPr marL="685800" lvl="1" indent="-228600">
                        <a:spcBef>
                          <a:spcPts val="0"/>
                        </a:spcBef>
                        <a:spcAft>
                          <a:spcPts val="0"/>
                        </a:spcAft>
                        <a:buFont typeface="+mj-lt"/>
                        <a:buAutoNum type="alphaLcParenR"/>
                      </a:pPr>
                      <a:r>
                        <a:rPr lang="en-US" sz="1200" kern="1200">
                          <a:solidFill>
                            <a:schemeClr val="tx1"/>
                          </a:solidFill>
                          <a:latin typeface="+mn-lt"/>
                        </a:rPr>
                        <a:t>Ensure subnets are associated with NSG</a:t>
                      </a:r>
                    </a:p>
                  </a:txBody>
                  <a:tcPr marL="91420" marR="91420" marT="27430" marB="27430" horzOverflow="overflow"/>
                </a:tc>
                <a:extLst>
                  <a:ext uri="{0D108BD9-81ED-4DB2-BD59-A6C34878D82A}">
                    <a16:rowId xmlns:a16="http://schemas.microsoft.com/office/drawing/2014/main" val="10001"/>
                  </a:ext>
                </a:extLst>
              </a:tr>
            </a:tbl>
          </a:graphicData>
        </a:graphic>
      </p:graphicFrame>
      <p:pic>
        <p:nvPicPr>
          <p:cNvPr id="6" name="Picture 5" descr="A picture containing graphical user interface&#10;&#10;Description automatically generated">
            <a:extLst>
              <a:ext uri="{FF2B5EF4-FFF2-40B4-BE49-F238E27FC236}">
                <a16:creationId xmlns:a16="http://schemas.microsoft.com/office/drawing/2014/main" id="{103F16E9-EA2B-4E94-A9EE-6F26A4287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79870"/>
            <a:ext cx="5682609" cy="3606409"/>
          </a:xfrm>
          <a:prstGeom prst="rect">
            <a:avLst/>
          </a:prstGeom>
        </p:spPr>
      </p:pic>
      <p:sp>
        <p:nvSpPr>
          <p:cNvPr id="7" name="Oval 6">
            <a:extLst>
              <a:ext uri="{FF2B5EF4-FFF2-40B4-BE49-F238E27FC236}">
                <a16:creationId xmlns:a16="http://schemas.microsoft.com/office/drawing/2014/main" id="{7EBEBBC1-0C0D-48EB-9F01-094EC47C18C8}"/>
              </a:ext>
            </a:extLst>
          </p:cNvPr>
          <p:cNvSpPr/>
          <p:nvPr/>
        </p:nvSpPr>
        <p:spPr>
          <a:xfrm>
            <a:off x="7111012" y="1367160"/>
            <a:ext cx="1296139" cy="852256"/>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4544634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192">
              <a:lnSpc>
                <a:spcPct val="100000"/>
              </a:lnSpc>
              <a:spcBef>
                <a:spcPts val="0"/>
              </a:spcBef>
              <a:spcAft>
                <a:spcPts val="1800"/>
              </a:spcAft>
              <a:defRPr/>
            </a:pPr>
            <a:r>
              <a:rPr lang="en-GB" sz="2800" spc="-50">
                <a:ln w="3175">
                  <a:noFill/>
                </a:ln>
                <a:ea typeface="+mn-ea"/>
                <a:cs typeface="Segoe UI" pitchFamily="34" charset="0"/>
              </a:rPr>
              <a:t>Connectivity – Hub &amp; Spoke (optional)</a:t>
            </a:r>
            <a:endParaRPr lang="en-US" sz="2800" spc="-50">
              <a:ln w="3175">
                <a:noFill/>
              </a:ln>
              <a:ea typeface="+mn-ea"/>
              <a:cs typeface="Segoe UI" pitchFamily="34" charset="0"/>
            </a:endParaRPr>
          </a:p>
        </p:txBody>
      </p:sp>
      <p:graphicFrame>
        <p:nvGraphicFramePr>
          <p:cNvPr id="44" name="Group 2020"/>
          <p:cNvGraphicFramePr>
            <a:graphicFrameLocks noGrp="1"/>
          </p:cNvGraphicFramePr>
          <p:nvPr/>
        </p:nvGraphicFramePr>
        <p:xfrm>
          <a:off x="80189" y="574417"/>
          <a:ext cx="5682609" cy="6136819"/>
        </p:xfrm>
        <a:graphic>
          <a:graphicData uri="http://schemas.openxmlformats.org/drawingml/2006/table">
            <a:tbl>
              <a:tblPr firstRow="1" bandRow="1">
                <a:tableStyleId>{F2DE63D5-997A-4646-A377-4702673A728D}</a:tableStyleId>
              </a:tblPr>
              <a:tblGrid>
                <a:gridCol w="5682609">
                  <a:extLst>
                    <a:ext uri="{9D8B030D-6E8A-4147-A177-3AD203B41FA5}">
                      <a16:colId xmlns:a16="http://schemas.microsoft.com/office/drawing/2014/main" val="20000"/>
                    </a:ext>
                  </a:extLst>
                </a:gridCol>
              </a:tblGrid>
              <a:tr h="46427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bg1">
                              <a:lumMod val="95000"/>
                            </a:schemeClr>
                          </a:solidFill>
                          <a:effectLst/>
                          <a:latin typeface="Segoe UI" panose="020B0502040204020203" pitchFamily="34" charset="0"/>
                          <a:ea typeface="+mn-ea"/>
                          <a:cs typeface="Segoe UI" panose="020B0502040204020203" pitchFamily="34" charset="0"/>
                        </a:rPr>
                        <a:t>In Scope</a:t>
                      </a:r>
                    </a:p>
                  </a:txBody>
                  <a:tcPr marL="91420" marR="91420" marT="27430" marB="27430" horzOverflow="overflow">
                    <a:solidFill>
                      <a:schemeClr val="accent6">
                        <a:lumMod val="75000"/>
                      </a:schemeClr>
                    </a:solidFill>
                  </a:tcPr>
                </a:tc>
                <a:extLst>
                  <a:ext uri="{0D108BD9-81ED-4DB2-BD59-A6C34878D82A}">
                    <a16:rowId xmlns:a16="http://schemas.microsoft.com/office/drawing/2014/main" val="10000"/>
                  </a:ext>
                </a:extLst>
              </a:tr>
              <a:tr h="5672549">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0"/>
                        </a:spcBef>
                        <a:spcAft>
                          <a:spcPts val="0"/>
                        </a:spcAft>
                        <a:buFont typeface="+mj-lt"/>
                        <a:buAutoNum type="arabicPeriod"/>
                      </a:pPr>
                      <a:r>
                        <a:rPr lang="en-US" sz="1200" kern="1200">
                          <a:solidFill>
                            <a:schemeClr val="tx1"/>
                          </a:solidFill>
                          <a:latin typeface="+mn-lt"/>
                          <a:ea typeface="+mn-ea"/>
                          <a:cs typeface="+mn-cs"/>
                        </a:rPr>
                        <a:t>An Azure subscription dedicated for connectivity</a:t>
                      </a:r>
                    </a:p>
                    <a:p>
                      <a:pPr marL="228600" indent="-228600">
                        <a:spcBef>
                          <a:spcPts val="0"/>
                        </a:spcBef>
                        <a:spcAft>
                          <a:spcPts val="0"/>
                        </a:spcAft>
                        <a:buFont typeface="+mj-lt"/>
                        <a:buAutoNum type="arabicPeriod"/>
                      </a:pPr>
                      <a:endParaRPr lang="en-US" sz="1200" kern="1200">
                        <a:solidFill>
                          <a:schemeClr val="tx1"/>
                        </a:solidFill>
                        <a:latin typeface="+mn-lt"/>
                        <a:ea typeface="+mn-ea"/>
                        <a:cs typeface="+mn-cs"/>
                      </a:endParaRPr>
                    </a:p>
                    <a:p>
                      <a:pPr marL="228600" indent="-228600">
                        <a:spcBef>
                          <a:spcPts val="0"/>
                        </a:spcBef>
                        <a:spcAft>
                          <a:spcPts val="0"/>
                        </a:spcAft>
                        <a:buFont typeface="+mj-lt"/>
                        <a:buAutoNum type="arabicPeriod"/>
                      </a:pPr>
                      <a:r>
                        <a:rPr lang="en-US" sz="1200" kern="1200">
                          <a:solidFill>
                            <a:schemeClr val="tx1"/>
                          </a:solidFill>
                          <a:latin typeface="+mn-lt"/>
                          <a:ea typeface="+mn-ea"/>
                          <a:cs typeface="+mn-cs"/>
                        </a:rPr>
                        <a:t>Virtual Network</a:t>
                      </a:r>
                    </a:p>
                    <a:p>
                      <a:pPr marL="685800" lvl="1" indent="-228600">
                        <a:spcBef>
                          <a:spcPts val="0"/>
                        </a:spcBef>
                        <a:spcAft>
                          <a:spcPts val="0"/>
                        </a:spcAft>
                        <a:buFont typeface="+mj-lt"/>
                        <a:buAutoNum type="alphaLcParenR"/>
                      </a:pPr>
                      <a:r>
                        <a:rPr lang="en-US" sz="1200" kern="1200">
                          <a:solidFill>
                            <a:schemeClr val="tx1"/>
                          </a:solidFill>
                          <a:latin typeface="+mn-lt"/>
                          <a:ea typeface="+mn-ea"/>
                          <a:cs typeface="+mn-cs"/>
                        </a:rPr>
                        <a:t>Hub </a:t>
                      </a:r>
                      <a:r>
                        <a:rPr lang="en-US" sz="1200" kern="1200" err="1">
                          <a:solidFill>
                            <a:schemeClr val="tx1"/>
                          </a:solidFill>
                          <a:latin typeface="+mn-lt"/>
                          <a:ea typeface="+mn-ea"/>
                          <a:cs typeface="+mn-cs"/>
                        </a:rPr>
                        <a:t>vNET</a:t>
                      </a:r>
                      <a:endParaRPr lang="en-US" sz="1200" kern="1200">
                        <a:solidFill>
                          <a:schemeClr val="tx1"/>
                        </a:solidFill>
                        <a:latin typeface="+mn-lt"/>
                        <a:ea typeface="+mn-ea"/>
                        <a:cs typeface="+mn-cs"/>
                      </a:endParaRPr>
                    </a:p>
                    <a:p>
                      <a:pPr marL="685800" marR="0" lvl="1" indent="-228600" algn="l" defTabSz="457200" rtl="0" eaLnBrk="1" fontAlgn="auto" latinLnBrk="0" hangingPunct="1">
                        <a:lnSpc>
                          <a:spcPct val="100000"/>
                        </a:lnSpc>
                        <a:spcBef>
                          <a:spcPts val="0"/>
                        </a:spcBef>
                        <a:spcAft>
                          <a:spcPts val="0"/>
                        </a:spcAft>
                        <a:buClrTx/>
                        <a:buSzTx/>
                        <a:buFont typeface="+mj-lt"/>
                        <a:buAutoNum type="alphaLcParenR"/>
                        <a:tabLst/>
                        <a:defRPr/>
                      </a:pPr>
                      <a:r>
                        <a:rPr lang="en-US" sz="1200" kern="1200">
                          <a:solidFill>
                            <a:schemeClr val="tx1"/>
                          </a:solidFill>
                          <a:latin typeface="+mn-lt"/>
                          <a:ea typeface="+mn-ea"/>
                          <a:cs typeface="+mn-cs"/>
                        </a:rPr>
                        <a:t>Single region</a:t>
                      </a:r>
                    </a:p>
                    <a:p>
                      <a:pPr marL="685800" lvl="1" indent="-228600">
                        <a:spcBef>
                          <a:spcPts val="0"/>
                        </a:spcBef>
                        <a:spcAft>
                          <a:spcPts val="0"/>
                        </a:spcAft>
                        <a:buFont typeface="+mj-lt"/>
                        <a:buAutoNum type="alphaLcParenR"/>
                      </a:pPr>
                      <a:r>
                        <a:rPr lang="en-US" sz="1200" kern="1200">
                          <a:solidFill>
                            <a:schemeClr val="tx1"/>
                          </a:solidFill>
                          <a:latin typeface="+mn-lt"/>
                          <a:ea typeface="+mn-ea"/>
                          <a:cs typeface="+mn-cs"/>
                        </a:rPr>
                        <a:t>VPN Gateway (Optional)</a:t>
                      </a:r>
                    </a:p>
                    <a:p>
                      <a:pPr marL="685800" lvl="1" indent="-228600">
                        <a:spcBef>
                          <a:spcPts val="0"/>
                        </a:spcBef>
                        <a:spcAft>
                          <a:spcPts val="0"/>
                        </a:spcAft>
                        <a:buFont typeface="+mj-lt"/>
                        <a:buAutoNum type="alphaLcParenR"/>
                      </a:pPr>
                      <a:r>
                        <a:rPr lang="en-US" sz="1200" kern="1200">
                          <a:solidFill>
                            <a:schemeClr val="tx1"/>
                          </a:solidFill>
                          <a:latin typeface="+mn-lt"/>
                          <a:ea typeface="+mn-ea"/>
                          <a:cs typeface="+mn-cs"/>
                        </a:rPr>
                        <a:t>Express Route Gateway (Optional)</a:t>
                      </a:r>
                    </a:p>
                    <a:p>
                      <a:pPr marL="685800" lvl="1" indent="-228600">
                        <a:spcBef>
                          <a:spcPts val="0"/>
                        </a:spcBef>
                        <a:spcAft>
                          <a:spcPts val="0"/>
                        </a:spcAft>
                        <a:buFont typeface="+mj-lt"/>
                        <a:buAutoNum type="alphaLcParenR"/>
                      </a:pPr>
                      <a:r>
                        <a:rPr lang="en-US" sz="1200" kern="1200">
                          <a:solidFill>
                            <a:schemeClr val="tx1"/>
                          </a:solidFill>
                          <a:latin typeface="+mn-lt"/>
                          <a:ea typeface="+mn-ea"/>
                          <a:cs typeface="+mn-cs"/>
                        </a:rPr>
                        <a:t>Azure Firewall (Optional)</a:t>
                      </a:r>
                    </a:p>
                    <a:p>
                      <a:pPr marL="685800" lvl="1" indent="-228600">
                        <a:spcBef>
                          <a:spcPts val="0"/>
                        </a:spcBef>
                        <a:spcAft>
                          <a:spcPts val="0"/>
                        </a:spcAft>
                        <a:buFont typeface="+mj-lt"/>
                        <a:buAutoNum type="alphaLcParenR"/>
                      </a:pPr>
                      <a:r>
                        <a:rPr lang="en-US" sz="1200" kern="1200" err="1">
                          <a:solidFill>
                            <a:schemeClr val="tx1"/>
                          </a:solidFill>
                          <a:latin typeface="+mn-lt"/>
                          <a:ea typeface="+mn-ea"/>
                          <a:cs typeface="+mn-cs"/>
                        </a:rPr>
                        <a:t>vNET</a:t>
                      </a:r>
                      <a:r>
                        <a:rPr lang="en-US" sz="1200" kern="1200">
                          <a:solidFill>
                            <a:schemeClr val="tx1"/>
                          </a:solidFill>
                          <a:latin typeface="+mn-lt"/>
                          <a:ea typeface="+mn-ea"/>
                          <a:cs typeface="+mn-cs"/>
                        </a:rPr>
                        <a:t> peering</a:t>
                      </a:r>
                    </a:p>
                    <a:p>
                      <a:pPr marL="228600" lvl="0" indent="-228600">
                        <a:spcBef>
                          <a:spcPts val="0"/>
                        </a:spcBef>
                        <a:spcAft>
                          <a:spcPts val="0"/>
                        </a:spcAft>
                        <a:buFont typeface="+mj-lt"/>
                        <a:buAutoNum type="arabicPeriod"/>
                      </a:pPr>
                      <a:endParaRPr lang="en-US" sz="1200" kern="1200">
                        <a:solidFill>
                          <a:schemeClr val="tx1"/>
                        </a:solidFill>
                        <a:latin typeface="+mn-lt"/>
                        <a:ea typeface="+mn-ea"/>
                        <a:cs typeface="+mn-cs"/>
                      </a:endParaRPr>
                    </a:p>
                    <a:p>
                      <a:pPr marL="228600" lvl="0" indent="-228600">
                        <a:spcBef>
                          <a:spcPts val="0"/>
                        </a:spcBef>
                        <a:spcAft>
                          <a:spcPts val="0"/>
                        </a:spcAft>
                        <a:buFont typeface="+mj-lt"/>
                        <a:buAutoNum type="arabicPeriod"/>
                      </a:pPr>
                      <a:r>
                        <a:rPr lang="en-US" sz="1200" kern="1200">
                          <a:solidFill>
                            <a:schemeClr val="tx1"/>
                          </a:solidFill>
                          <a:latin typeface="+mn-lt"/>
                          <a:ea typeface="+mn-ea"/>
                          <a:cs typeface="+mn-cs"/>
                        </a:rPr>
                        <a:t>Azure DDoS Protection (Optional)</a:t>
                      </a:r>
                    </a:p>
                    <a:p>
                      <a:pPr marL="228600" indent="-228600">
                        <a:spcBef>
                          <a:spcPts val="0"/>
                        </a:spcBef>
                        <a:spcAft>
                          <a:spcPts val="0"/>
                        </a:spcAft>
                        <a:buFont typeface="+mj-lt"/>
                        <a:buAutoNum type="arabicPeriod"/>
                      </a:pPr>
                      <a:endParaRPr lang="en-US" sz="1200" kern="1200">
                        <a:solidFill>
                          <a:schemeClr val="tx1"/>
                        </a:solidFill>
                        <a:latin typeface="+mn-lt"/>
                        <a:ea typeface="+mn-ea"/>
                        <a:cs typeface="+mn-cs"/>
                      </a:endParaRPr>
                    </a:p>
                    <a:p>
                      <a:pPr marL="228600" indent="-228600">
                        <a:spcBef>
                          <a:spcPts val="0"/>
                        </a:spcBef>
                        <a:spcAft>
                          <a:spcPts val="0"/>
                        </a:spcAft>
                        <a:buFont typeface="+mj-lt"/>
                        <a:buAutoNum type="arabicPeriod"/>
                      </a:pPr>
                      <a:r>
                        <a:rPr lang="en-US" sz="1200" kern="1200">
                          <a:solidFill>
                            <a:schemeClr val="tx1"/>
                          </a:solidFill>
                          <a:latin typeface="+mn-lt"/>
                          <a:ea typeface="+mn-ea"/>
                          <a:cs typeface="+mn-cs"/>
                        </a:rPr>
                        <a:t>Azure Policies assignment</a:t>
                      </a:r>
                    </a:p>
                    <a:p>
                      <a:pPr marL="685800" lvl="1" indent="-228600">
                        <a:spcBef>
                          <a:spcPts val="0"/>
                        </a:spcBef>
                        <a:spcAft>
                          <a:spcPts val="0"/>
                        </a:spcAft>
                        <a:buFont typeface="+mj-lt"/>
                        <a:buAutoNum type="alphaLcParenR"/>
                      </a:pPr>
                      <a:r>
                        <a:rPr lang="en-US" sz="1200" kern="1200">
                          <a:solidFill>
                            <a:schemeClr val="tx1"/>
                          </a:solidFill>
                          <a:latin typeface="+mn-lt"/>
                          <a:ea typeface="+mn-ea"/>
                          <a:cs typeface="+mn-cs"/>
                        </a:rPr>
                        <a:t>Prevent IP forwarding</a:t>
                      </a:r>
                    </a:p>
                    <a:p>
                      <a:pPr marL="685800" lvl="1" indent="-228600">
                        <a:spcBef>
                          <a:spcPts val="0"/>
                        </a:spcBef>
                        <a:spcAft>
                          <a:spcPts val="0"/>
                        </a:spcAft>
                        <a:buFont typeface="+mj-lt"/>
                        <a:buAutoNum type="alphaLcParenR"/>
                      </a:pPr>
                      <a:r>
                        <a:rPr lang="en-US" sz="1200" kern="1200">
                          <a:solidFill>
                            <a:schemeClr val="tx1"/>
                          </a:solidFill>
                          <a:latin typeface="+mn-lt"/>
                          <a:ea typeface="+mn-ea"/>
                          <a:cs typeface="+mn-cs"/>
                        </a:rPr>
                        <a:t>Prevent inbound RDP from internet</a:t>
                      </a:r>
                    </a:p>
                    <a:p>
                      <a:pPr marL="685800" lvl="1" indent="-228600">
                        <a:spcBef>
                          <a:spcPts val="0"/>
                        </a:spcBef>
                        <a:spcAft>
                          <a:spcPts val="0"/>
                        </a:spcAft>
                        <a:buFont typeface="+mj-lt"/>
                        <a:buAutoNum type="alphaLcParenR"/>
                      </a:pPr>
                      <a:r>
                        <a:rPr lang="en-US" sz="1200" kern="1200">
                          <a:solidFill>
                            <a:schemeClr val="tx1"/>
                          </a:solidFill>
                          <a:latin typeface="+mn-lt"/>
                          <a:ea typeface="+mn-ea"/>
                          <a:cs typeface="+mn-cs"/>
                        </a:rPr>
                        <a:t>Ensure subnets are associated with NSG</a:t>
                      </a:r>
                    </a:p>
                  </a:txBody>
                  <a:tcPr marL="91420" marR="91420" marT="27430" marB="27430" horzOverflow="overflow"/>
                </a:tc>
                <a:extLst>
                  <a:ext uri="{0D108BD9-81ED-4DB2-BD59-A6C34878D82A}">
                    <a16:rowId xmlns:a16="http://schemas.microsoft.com/office/drawing/2014/main" val="10001"/>
                  </a:ext>
                </a:extLst>
              </a:tr>
            </a:tbl>
          </a:graphicData>
        </a:graphic>
      </p:graphicFrame>
      <p:pic>
        <p:nvPicPr>
          <p:cNvPr id="3" name="Picture 2" descr="A picture containing graphical user interface&#10;&#10;Description automatically generated">
            <a:extLst>
              <a:ext uri="{FF2B5EF4-FFF2-40B4-BE49-F238E27FC236}">
                <a16:creationId xmlns:a16="http://schemas.microsoft.com/office/drawing/2014/main" id="{96386622-2D2F-4C8B-84D4-7541ACB43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96140"/>
            <a:ext cx="5768882" cy="3826275"/>
          </a:xfrm>
          <a:prstGeom prst="rect">
            <a:avLst/>
          </a:prstGeom>
        </p:spPr>
      </p:pic>
      <p:sp>
        <p:nvSpPr>
          <p:cNvPr id="4" name="Oval 3">
            <a:extLst>
              <a:ext uri="{FF2B5EF4-FFF2-40B4-BE49-F238E27FC236}">
                <a16:creationId xmlns:a16="http://schemas.microsoft.com/office/drawing/2014/main" id="{2D2BA4E2-1D66-47BA-936F-EC1FFEE9AF5F}"/>
              </a:ext>
            </a:extLst>
          </p:cNvPr>
          <p:cNvSpPr/>
          <p:nvPr/>
        </p:nvSpPr>
        <p:spPr>
          <a:xfrm>
            <a:off x="7164280" y="1411550"/>
            <a:ext cx="1296139" cy="8522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2584304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1EE14-1D26-4900-83D9-2D8AC88432ED}"/>
              </a:ext>
            </a:extLst>
          </p:cNvPr>
          <p:cNvSpPr>
            <a:spLocks noGrp="1"/>
          </p:cNvSpPr>
          <p:nvPr>
            <p:ph type="title"/>
          </p:nvPr>
        </p:nvSpPr>
        <p:spPr>
          <a:xfrm>
            <a:off x="359016" y="2931082"/>
            <a:ext cx="11473970" cy="738664"/>
          </a:xfrm>
        </p:spPr>
        <p:txBody>
          <a:bodyPr/>
          <a:lstStyle/>
          <a:p>
            <a:r>
              <a:rPr lang="en-US"/>
              <a:t>4 - Closeout</a:t>
            </a:r>
          </a:p>
        </p:txBody>
      </p:sp>
      <p:sp>
        <p:nvSpPr>
          <p:cNvPr id="4" name="Content Placeholder 3">
            <a:extLst>
              <a:ext uri="{FF2B5EF4-FFF2-40B4-BE49-F238E27FC236}">
                <a16:creationId xmlns:a16="http://schemas.microsoft.com/office/drawing/2014/main" id="{4EA2BE3F-6C63-4E9A-A7DD-A3C751A60870}"/>
              </a:ext>
            </a:extLst>
          </p:cNvPr>
          <p:cNvSpPr>
            <a:spLocks noGrp="1"/>
          </p:cNvSpPr>
          <p:nvPr>
            <p:ph sz="quarter" idx="10"/>
          </p:nvPr>
        </p:nvSpPr>
        <p:spPr/>
        <p:txBody>
          <a:bodyPr/>
          <a:lstStyle/>
          <a:p>
            <a:endParaRPr lang="en-US"/>
          </a:p>
        </p:txBody>
      </p:sp>
      <p:sp>
        <p:nvSpPr>
          <p:cNvPr id="5" name="Text Placeholder 4">
            <a:extLst>
              <a:ext uri="{FF2B5EF4-FFF2-40B4-BE49-F238E27FC236}">
                <a16:creationId xmlns:a16="http://schemas.microsoft.com/office/drawing/2014/main" id="{9669AA97-2BB8-4AA3-8C2C-9EDE4560081B}"/>
              </a:ext>
            </a:extLst>
          </p:cNvPr>
          <p:cNvSpPr>
            <a:spLocks noGrp="1"/>
          </p:cNvSpPr>
          <p:nvPr>
            <p:ph type="body" sz="quarter" idx="11"/>
          </p:nvPr>
        </p:nvSpPr>
        <p:spPr/>
        <p:txBody>
          <a:bodyPr/>
          <a:lstStyle/>
          <a:p>
            <a:r>
              <a:rPr lang="en-US"/>
              <a:t>Discussing Enterprise Scale implementation results and next steps</a:t>
            </a:r>
          </a:p>
        </p:txBody>
      </p:sp>
    </p:spTree>
    <p:extLst>
      <p:ext uri="{BB962C8B-B14F-4D97-AF65-F5344CB8AC3E}">
        <p14:creationId xmlns:p14="http://schemas.microsoft.com/office/powerpoint/2010/main" val="21741120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20C7F3B7-35B0-407D-BBF6-48DD2BC7ECA3}"/>
              </a:ext>
            </a:extLst>
          </p:cNvPr>
          <p:cNvSpPr txBox="1">
            <a:spLocks/>
          </p:cNvSpPr>
          <p:nvPr/>
        </p:nvSpPr>
        <p:spPr>
          <a:xfrm>
            <a:off x="188635" y="423946"/>
            <a:ext cx="11813144" cy="5906488"/>
          </a:xfrm>
          <a:prstGeom prst="rect">
            <a:avLst/>
          </a:prstGeom>
        </p:spPr>
        <p:txBody>
          <a:bodyPr>
            <a:normAutofit fontScale="47500" lnSpcReduction="2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3">
              <a:lnSpc>
                <a:spcPct val="170000"/>
              </a:lnSpc>
              <a:buSzTx/>
            </a:pPr>
            <a:r>
              <a:rPr lang="en-US" sz="3200" b="1" kern="800">
                <a:cs typeface="Segoe UI Light"/>
              </a:rPr>
              <a:t>Conditions and Terms of Use</a:t>
            </a:r>
          </a:p>
          <a:p>
            <a:pPr defTabSz="914403">
              <a:lnSpc>
                <a:spcPct val="170000"/>
              </a:lnSpc>
              <a:buSzTx/>
            </a:pPr>
            <a:r>
              <a:rPr lang="en-US" sz="1900" kern="800">
                <a:solidFill>
                  <a:srgbClr val="277EB5"/>
                </a:solidFill>
                <a:cs typeface="Segoe UI Light"/>
              </a:rPr>
              <a:t>Microsoft Confidential</a:t>
            </a:r>
          </a:p>
          <a:p>
            <a:pPr defTabSz="914403">
              <a:lnSpc>
                <a:spcPct val="170000"/>
              </a:lnSpc>
              <a:buSzTx/>
            </a:pPr>
            <a:r>
              <a:rPr lang="en-US" sz="2200" kern="800">
                <a:cs typeface="Segoe UI Light"/>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3">
              <a:lnSpc>
                <a:spcPct val="170000"/>
              </a:lnSpc>
              <a:buSzTx/>
            </a:pPr>
            <a:r>
              <a:rPr lang="en-US" sz="2200" kern="800">
                <a:cs typeface="Segoe UI Light"/>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3">
              <a:lnSpc>
                <a:spcPct val="170000"/>
              </a:lnSpc>
              <a:buSzTx/>
            </a:pPr>
            <a:r>
              <a:rPr lang="en-US" sz="2200" kern="800">
                <a:cs typeface="Segoe UI Light"/>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defTabSz="914403">
              <a:lnSpc>
                <a:spcPct val="170000"/>
              </a:lnSpc>
              <a:buSzTx/>
            </a:pPr>
            <a:endParaRPr lang="en-US" sz="2500" kern="800">
              <a:cs typeface="Segoe UI Light"/>
            </a:endParaRPr>
          </a:p>
          <a:p>
            <a:pPr defTabSz="914403">
              <a:lnSpc>
                <a:spcPct val="170000"/>
              </a:lnSpc>
              <a:buSzTx/>
            </a:pPr>
            <a:r>
              <a:rPr lang="en-US" sz="3200" b="1" kern="800">
                <a:cs typeface="Segoe UI Light"/>
              </a:rPr>
              <a:t>Copyright and Trademarks </a:t>
            </a:r>
          </a:p>
          <a:p>
            <a:pPr defTabSz="914403">
              <a:lnSpc>
                <a:spcPct val="170000"/>
              </a:lnSpc>
              <a:buSzTx/>
            </a:pPr>
            <a:r>
              <a:rPr lang="en-US" sz="2100" kern="800">
                <a:solidFill>
                  <a:srgbClr val="277EB5"/>
                </a:solidFill>
                <a:cs typeface="Segoe UI Light"/>
              </a:rPr>
              <a:t>© 2019 Microsoft Corporation. All rights reserved.</a:t>
            </a:r>
          </a:p>
          <a:p>
            <a:pPr defTabSz="914403">
              <a:lnSpc>
                <a:spcPct val="170000"/>
              </a:lnSpc>
              <a:buSzTx/>
            </a:pPr>
            <a:r>
              <a:rPr lang="en-US" sz="2200" kern="800">
                <a:cs typeface="Segoe UI Light"/>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3">
              <a:lnSpc>
                <a:spcPct val="170000"/>
              </a:lnSpc>
              <a:buSzTx/>
            </a:pPr>
            <a:r>
              <a:rPr lang="en-US" sz="2200" kern="800">
                <a:cs typeface="Segoe UI Light"/>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3">
              <a:lnSpc>
                <a:spcPct val="170000"/>
              </a:lnSpc>
              <a:buSzTx/>
            </a:pPr>
            <a:r>
              <a:rPr lang="en-US" sz="2200" kern="800">
                <a:cs typeface="Segoe UI Light"/>
              </a:rPr>
              <a:t>For more information, see </a:t>
            </a:r>
            <a:r>
              <a:rPr lang="en-US" sz="2200" b="1" kern="800">
                <a:cs typeface="Segoe UI Light"/>
              </a:rPr>
              <a:t>Use of Microsoft Copyrighted Content </a:t>
            </a:r>
            <a:r>
              <a:rPr lang="en-US" sz="2200" kern="800">
                <a:cs typeface="Segoe UI Light"/>
              </a:rPr>
              <a:t>at</a:t>
            </a:r>
            <a:br>
              <a:rPr lang="en-US" sz="2200" kern="800">
                <a:cs typeface="Segoe UI Light"/>
              </a:rPr>
            </a:br>
            <a:r>
              <a:rPr lang="en-US" sz="2200" i="1" kern="800">
                <a:cs typeface="Segoe UI Light"/>
                <a:hlinkClick r:id="rId3"/>
              </a:rPr>
              <a:t>http</a:t>
            </a:r>
            <a:r>
              <a:rPr lang="en-US" sz="2200" kern="800">
                <a:cs typeface="Segoe UI Light"/>
                <a:hlinkClick r:id="rId3"/>
              </a:rPr>
              <a:t>://www.microsoft.com/about/legal/permissions/</a:t>
            </a:r>
            <a:endParaRPr lang="en-US" sz="2200" kern="800">
              <a:cs typeface="Segoe UI Light"/>
            </a:endParaRPr>
          </a:p>
          <a:p>
            <a:pPr defTabSz="914403">
              <a:lnSpc>
                <a:spcPct val="170000"/>
              </a:lnSpc>
              <a:buSzTx/>
            </a:pPr>
            <a:r>
              <a:rPr lang="en-US" sz="2200" kern="800">
                <a:cs typeface="Segoe UI Light"/>
              </a:rPr>
              <a:t>Microsoft®, Internet Explorer®, Outlook®, SkyDrive®, Windows Vista®, Zune®, Xbox 360®, DirectX®,  Active Directory®,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41636320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900A96-5ED6-4DAF-A9CD-94F0893D1C7B}"/>
              </a:ext>
            </a:extLst>
          </p:cNvPr>
          <p:cNvSpPr>
            <a:spLocks noGrp="1"/>
          </p:cNvSpPr>
          <p:nvPr>
            <p:ph type="title"/>
          </p:nvPr>
        </p:nvSpPr>
        <p:spPr/>
        <p:txBody>
          <a:bodyPr/>
          <a:lstStyle/>
          <a:p>
            <a:r>
              <a:rPr lang="en-US"/>
              <a:t>Implementation Results</a:t>
            </a:r>
          </a:p>
        </p:txBody>
      </p:sp>
      <p:sp>
        <p:nvSpPr>
          <p:cNvPr id="2" name="Content Placeholder 1">
            <a:extLst>
              <a:ext uri="{FF2B5EF4-FFF2-40B4-BE49-F238E27FC236}">
                <a16:creationId xmlns:a16="http://schemas.microsoft.com/office/drawing/2014/main" id="{0692E337-B1A9-4189-AFC3-3C24553CFDFB}"/>
              </a:ext>
            </a:extLst>
          </p:cNvPr>
          <p:cNvSpPr>
            <a:spLocks noGrp="1"/>
          </p:cNvSpPr>
          <p:nvPr>
            <p:ph sz="quarter" idx="11"/>
          </p:nvPr>
        </p:nvSpPr>
        <p:spPr>
          <a:xfrm>
            <a:off x="455995" y="1189178"/>
            <a:ext cx="11306469" cy="553998"/>
          </a:xfrm>
        </p:spPr>
        <p:txBody>
          <a:bodyPr vert="horz" wrap="square" lIns="0" tIns="91440" rIns="146304" bIns="91440" rtlCol="0" anchor="t">
            <a:spAutoFit/>
          </a:bodyPr>
          <a:lstStyle/>
          <a:p>
            <a:r>
              <a:rPr lang="en-US">
                <a:cs typeface="Segoe UI Semibold"/>
              </a:rPr>
              <a:t>&lt;Customized Visio Diagram Goes Here&gt;</a:t>
            </a:r>
            <a:endParaRPr lang="en-US"/>
          </a:p>
        </p:txBody>
      </p:sp>
    </p:spTree>
    <p:extLst>
      <p:ext uri="{BB962C8B-B14F-4D97-AF65-F5344CB8AC3E}">
        <p14:creationId xmlns:p14="http://schemas.microsoft.com/office/powerpoint/2010/main" val="22883547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900A96-5ED6-4DAF-A9CD-94F0893D1C7B}"/>
              </a:ext>
            </a:extLst>
          </p:cNvPr>
          <p:cNvSpPr>
            <a:spLocks noGrp="1"/>
          </p:cNvSpPr>
          <p:nvPr>
            <p:ph type="title"/>
          </p:nvPr>
        </p:nvSpPr>
        <p:spPr/>
        <p:txBody>
          <a:bodyPr/>
          <a:lstStyle/>
          <a:p>
            <a:r>
              <a:rPr lang="en-US"/>
              <a:t>Recommended Next Steps</a:t>
            </a:r>
          </a:p>
        </p:txBody>
      </p:sp>
      <p:sp>
        <p:nvSpPr>
          <p:cNvPr id="2" name="Content Placeholder 1">
            <a:extLst>
              <a:ext uri="{FF2B5EF4-FFF2-40B4-BE49-F238E27FC236}">
                <a16:creationId xmlns:a16="http://schemas.microsoft.com/office/drawing/2014/main" id="{0692E337-B1A9-4189-AFC3-3C24553CFDFB}"/>
              </a:ext>
            </a:extLst>
          </p:cNvPr>
          <p:cNvSpPr>
            <a:spLocks noGrp="1"/>
          </p:cNvSpPr>
          <p:nvPr>
            <p:ph sz="quarter" idx="11"/>
          </p:nvPr>
        </p:nvSpPr>
        <p:spPr>
          <a:xfrm>
            <a:off x="455995" y="1189178"/>
            <a:ext cx="11306469" cy="553998"/>
          </a:xfrm>
        </p:spPr>
        <p:txBody>
          <a:bodyPr vert="horz" wrap="square" lIns="0" tIns="91440" rIns="146304" bIns="91440" rtlCol="0" anchor="t">
            <a:spAutoFit/>
          </a:bodyPr>
          <a:lstStyle/>
          <a:p>
            <a:r>
              <a:rPr lang="en-US">
                <a:cs typeface="Segoe UI Semibold"/>
              </a:rPr>
              <a:t>Well-Architected Go-Live Assessment (optional) </a:t>
            </a:r>
          </a:p>
        </p:txBody>
      </p:sp>
    </p:spTree>
    <p:extLst>
      <p:ext uri="{BB962C8B-B14F-4D97-AF65-F5344CB8AC3E}">
        <p14:creationId xmlns:p14="http://schemas.microsoft.com/office/powerpoint/2010/main" val="10144753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person holding a guitar&#10;&#10;Description automatically generated">
            <a:extLst>
              <a:ext uri="{FF2B5EF4-FFF2-40B4-BE49-F238E27FC236}">
                <a16:creationId xmlns:a16="http://schemas.microsoft.com/office/drawing/2014/main" id="{D020C7AF-765A-473A-AEE9-C10018DC763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itle 1">
            <a:extLst>
              <a:ext uri="{FF2B5EF4-FFF2-40B4-BE49-F238E27FC236}">
                <a16:creationId xmlns:a16="http://schemas.microsoft.com/office/drawing/2014/main" id="{73569B2A-56F6-4755-BC66-7D0FB703ED5F}"/>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22176040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250628-A717-4A10-9682-1105BC3E704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5455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7E02D-2D09-4FF3-8B02-80448B9131A2}"/>
              </a:ext>
            </a:extLst>
          </p:cNvPr>
          <p:cNvSpPr>
            <a:spLocks noGrp="1"/>
          </p:cNvSpPr>
          <p:nvPr>
            <p:ph type="title"/>
          </p:nvPr>
        </p:nvSpPr>
        <p:spPr/>
        <p:txBody>
          <a:bodyPr/>
          <a:lstStyle/>
          <a:p>
            <a:r>
              <a:rPr lang="en-US"/>
              <a:t>Introductions, Objectives and Agenda</a:t>
            </a:r>
          </a:p>
        </p:txBody>
      </p:sp>
      <p:sp>
        <p:nvSpPr>
          <p:cNvPr id="2" name="Content Placeholder 1">
            <a:extLst>
              <a:ext uri="{FF2B5EF4-FFF2-40B4-BE49-F238E27FC236}">
                <a16:creationId xmlns:a16="http://schemas.microsoft.com/office/drawing/2014/main" id="{DBA5C577-DB13-42F2-A7CE-04FBAEE0D960}"/>
              </a:ext>
            </a:extLst>
          </p:cNvPr>
          <p:cNvSpPr>
            <a:spLocks noGrp="1"/>
          </p:cNvSpPr>
          <p:nvPr>
            <p:ph sz="quarter" idx="10"/>
          </p:nvPr>
        </p:nvSpPr>
        <p:spPr/>
        <p:txBody>
          <a:bodyPr/>
          <a:lstStyle/>
          <a:p>
            <a:endParaRPr lang="en-US"/>
          </a:p>
        </p:txBody>
      </p:sp>
      <p:sp>
        <p:nvSpPr>
          <p:cNvPr id="6" name="Text Placeholder 5">
            <a:extLst>
              <a:ext uri="{FF2B5EF4-FFF2-40B4-BE49-F238E27FC236}">
                <a16:creationId xmlns:a16="http://schemas.microsoft.com/office/drawing/2014/main" id="{73983E3D-5D71-41D3-AF85-46E535060F7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4607107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EBC596-2C9E-40F1-A243-8E0ED2E88FBD}"/>
              </a:ext>
            </a:extLst>
          </p:cNvPr>
          <p:cNvSpPr>
            <a:spLocks noGrp="1"/>
          </p:cNvSpPr>
          <p:nvPr>
            <p:ph type="title"/>
          </p:nvPr>
        </p:nvSpPr>
        <p:spPr/>
        <p:txBody>
          <a:bodyPr/>
          <a:lstStyle/>
          <a:p>
            <a:r>
              <a:rPr lang="en-US"/>
              <a:t>Introductions</a:t>
            </a:r>
            <a:br>
              <a:rPr lang="en-US"/>
            </a:br>
            <a:endParaRPr lang="en-US"/>
          </a:p>
        </p:txBody>
      </p:sp>
      <p:sp>
        <p:nvSpPr>
          <p:cNvPr id="5" name="Text Placeholder 2">
            <a:extLst>
              <a:ext uri="{FF2B5EF4-FFF2-40B4-BE49-F238E27FC236}">
                <a16:creationId xmlns:a16="http://schemas.microsoft.com/office/drawing/2014/main" id="{304E96A4-E2DD-4191-AC78-EA1464F4B890}"/>
              </a:ext>
            </a:extLst>
          </p:cNvPr>
          <p:cNvSpPr>
            <a:spLocks noGrp="1"/>
          </p:cNvSpPr>
          <p:nvPr>
            <p:ph type="body" sz="quarter" idx="13"/>
          </p:nvPr>
        </p:nvSpPr>
        <p:spPr>
          <a:xfrm>
            <a:off x="455994" y="2363624"/>
            <a:ext cx="5269688" cy="1752659"/>
          </a:xfrm>
        </p:spPr>
        <p:txBody>
          <a:bodyPr/>
          <a:lstStyle/>
          <a:p>
            <a:endParaRPr lang="en-US"/>
          </a:p>
          <a:p>
            <a:pPr marL="285751" indent="-285751">
              <a:buFont typeface="Arial" panose="020B0604020202020204" pitchFamily="34" charset="0"/>
              <a:buChar char="•"/>
            </a:pPr>
            <a:r>
              <a:rPr lang="en-US"/>
              <a:t>Your name</a:t>
            </a:r>
          </a:p>
          <a:p>
            <a:pPr marL="285751" indent="-285751">
              <a:buFont typeface="Arial" panose="020B0604020202020204" pitchFamily="34" charset="0"/>
              <a:buChar char="•"/>
            </a:pPr>
            <a:r>
              <a:rPr lang="en-US"/>
              <a:t>Your role</a:t>
            </a:r>
          </a:p>
          <a:p>
            <a:pPr marL="285751" indent="-285751">
              <a:buFont typeface="Arial" panose="020B0604020202020204" pitchFamily="34" charset="0"/>
              <a:buChar char="•"/>
            </a:pPr>
            <a:r>
              <a:rPr lang="en-US"/>
              <a:t>Current projects and/or activities you’ve been working on</a:t>
            </a:r>
          </a:p>
          <a:p>
            <a:pPr marL="285751" indent="-285751">
              <a:buFont typeface="Arial" panose="020B0604020202020204" pitchFamily="34" charset="0"/>
              <a:buChar char="•"/>
            </a:pPr>
            <a:r>
              <a:rPr lang="en-US"/>
              <a:t>What you want to get out of this session</a:t>
            </a:r>
          </a:p>
        </p:txBody>
      </p:sp>
      <p:sp>
        <p:nvSpPr>
          <p:cNvPr id="4" name="Text Placeholder 3">
            <a:extLst>
              <a:ext uri="{FF2B5EF4-FFF2-40B4-BE49-F238E27FC236}">
                <a16:creationId xmlns:a16="http://schemas.microsoft.com/office/drawing/2014/main" id="{599B8827-33A3-482B-B8DD-D7F2BFA6D26D}"/>
              </a:ext>
            </a:extLst>
          </p:cNvPr>
          <p:cNvSpPr>
            <a:spLocks noGrp="1"/>
          </p:cNvSpPr>
          <p:nvPr>
            <p:ph type="body" sz="quarter" idx="14"/>
          </p:nvPr>
        </p:nvSpPr>
        <p:spPr/>
        <p:txBody>
          <a:bodyPr/>
          <a:lstStyle/>
          <a:p>
            <a:r>
              <a:rPr lang="en-US"/>
              <a:t>Please introduce and give some background about yourself:</a:t>
            </a:r>
          </a:p>
          <a:p>
            <a:endParaRPr lang="en-US"/>
          </a:p>
        </p:txBody>
      </p:sp>
      <p:pic>
        <p:nvPicPr>
          <p:cNvPr id="9" name="Picture Placeholder 8" descr="A person standing in front of a window&#10;&#10;Description automatically generated">
            <a:extLst>
              <a:ext uri="{FF2B5EF4-FFF2-40B4-BE49-F238E27FC236}">
                <a16:creationId xmlns:a16="http://schemas.microsoft.com/office/drawing/2014/main" id="{8D7E8147-AAA4-433E-A5A8-017215294553}"/>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6229842" y="0"/>
            <a:ext cx="5962158" cy="6858000"/>
          </a:xfrm>
        </p:spPr>
      </p:pic>
    </p:spTree>
    <p:extLst>
      <p:ext uri="{BB962C8B-B14F-4D97-AF65-F5344CB8AC3E}">
        <p14:creationId xmlns:p14="http://schemas.microsoft.com/office/powerpoint/2010/main" val="30717283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itting at a table&#10;&#10;Description automatically generated">
            <a:extLst>
              <a:ext uri="{FF2B5EF4-FFF2-40B4-BE49-F238E27FC236}">
                <a16:creationId xmlns:a16="http://schemas.microsoft.com/office/drawing/2014/main" id="{34B5C081-5574-4780-A001-087C66E08085}"/>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p:txBody>
          <a:bodyPr/>
          <a:lstStyle/>
          <a:p>
            <a:r>
              <a:rPr lang="en-US"/>
              <a:t>Objectives</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13"/>
          </p:nvPr>
        </p:nvSpPr>
        <p:spPr>
          <a:xfrm>
            <a:off x="455994" y="2363624"/>
            <a:ext cx="4822952" cy="1265346"/>
          </a:xfrm>
        </p:spPr>
        <p:txBody>
          <a:bodyPr/>
          <a:lstStyle/>
          <a:p>
            <a:pPr marL="342900" lvl="1" indent="-342900">
              <a:buFont typeface="Arial" panose="020B0604020202020204" pitchFamily="34" charset="0"/>
              <a:buChar char="•"/>
            </a:pPr>
            <a:r>
              <a:rPr lang="en-US"/>
              <a:t>Implement the Enterprise-scale Reference Architecture in compliance with Customer’s requirements</a:t>
            </a:r>
          </a:p>
          <a:p>
            <a:pPr marL="342900" lvl="1" indent="-342900">
              <a:buFont typeface="Arial" panose="020B0604020202020204" pitchFamily="34" charset="0"/>
              <a:buChar char="•"/>
            </a:pPr>
            <a:r>
              <a:rPr lang="en-US"/>
              <a:t>Implement one of the Reference Implementations</a:t>
            </a:r>
          </a:p>
          <a:p>
            <a:pPr marL="342900" lvl="1" indent="-342900">
              <a:buFont typeface="Arial" panose="020B0604020202020204" pitchFamily="34" charset="0"/>
              <a:buChar char="•"/>
            </a:pPr>
            <a:r>
              <a:rPr lang="en-US"/>
              <a:t>Implement the necessary Landing Zones for applications in Azure</a:t>
            </a:r>
          </a:p>
        </p:txBody>
      </p:sp>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14"/>
          </p:nvPr>
        </p:nvSpPr>
        <p:spPr>
          <a:xfrm>
            <a:off x="455996" y="1922589"/>
            <a:ext cx="5541959" cy="283091"/>
          </a:xfrm>
        </p:spPr>
        <p:txBody>
          <a:bodyPr/>
          <a:lstStyle/>
          <a:p>
            <a:r>
              <a:rPr lang="en-US" sz="1800"/>
              <a:t>In this engagement we will:</a:t>
            </a:r>
          </a:p>
        </p:txBody>
      </p:sp>
    </p:spTree>
    <p:extLst>
      <p:ext uri="{BB962C8B-B14F-4D97-AF65-F5344CB8AC3E}">
        <p14:creationId xmlns:p14="http://schemas.microsoft.com/office/powerpoint/2010/main" val="38476450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1A2A386D-C9F6-4891-B339-959114E94261}"/>
              </a:ext>
            </a:extLst>
          </p:cNvPr>
          <p:cNvSpPr>
            <a:spLocks noGrp="1"/>
          </p:cNvSpPr>
          <p:nvPr>
            <p:ph type="title"/>
          </p:nvPr>
        </p:nvSpPr>
        <p:spPr/>
        <p:txBody>
          <a:bodyPr/>
          <a:lstStyle/>
          <a:p>
            <a:r>
              <a:rPr lang="en-US"/>
              <a:t>Agenda</a:t>
            </a:r>
          </a:p>
        </p:txBody>
      </p:sp>
      <p:sp>
        <p:nvSpPr>
          <p:cNvPr id="49" name="Rectangle 48">
            <a:extLst>
              <a:ext uri="{FF2B5EF4-FFF2-40B4-BE49-F238E27FC236}">
                <a16:creationId xmlns:a16="http://schemas.microsoft.com/office/drawing/2014/main" id="{E2D7E6F2-3AF3-4F83-B0BC-50FCC11D5B77}"/>
              </a:ext>
            </a:extLst>
          </p:cNvPr>
          <p:cNvSpPr/>
          <p:nvPr/>
        </p:nvSpPr>
        <p:spPr>
          <a:xfrm>
            <a:off x="5543841" y="1827604"/>
            <a:ext cx="3737202" cy="436154"/>
          </a:xfrm>
          <a:prstGeom prst="rect">
            <a:avLst/>
          </a:prstGeom>
          <a:solidFill>
            <a:srgbClr val="7030A0"/>
          </a:solidFill>
          <a:ln w="6350">
            <a:noFill/>
            <a:prstDash val="sysDot"/>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1" b="1">
                <a:solidFill>
                  <a:schemeClr val="bg1"/>
                </a:solidFill>
                <a:latin typeface="Segoe UI" panose="020B0502040204020203" pitchFamily="34" charset="0"/>
                <a:cs typeface="Segoe UI" panose="020B0502040204020203" pitchFamily="34" charset="0"/>
              </a:rPr>
              <a:t>Day 2 to 4</a:t>
            </a:r>
          </a:p>
        </p:txBody>
      </p:sp>
      <p:grpSp>
        <p:nvGrpSpPr>
          <p:cNvPr id="50" name="Group 49">
            <a:extLst>
              <a:ext uri="{FF2B5EF4-FFF2-40B4-BE49-F238E27FC236}">
                <a16:creationId xmlns:a16="http://schemas.microsoft.com/office/drawing/2014/main" id="{BE2C6C70-D735-423E-9221-A5A18377896F}"/>
              </a:ext>
            </a:extLst>
          </p:cNvPr>
          <p:cNvGrpSpPr/>
          <p:nvPr/>
        </p:nvGrpSpPr>
        <p:grpSpPr>
          <a:xfrm>
            <a:off x="9333959" y="1655764"/>
            <a:ext cx="2242478" cy="779834"/>
            <a:chOff x="9794187" y="1382989"/>
            <a:chExt cx="2411778" cy="795472"/>
          </a:xfrm>
          <a:solidFill>
            <a:srgbClr val="002060"/>
          </a:solidFill>
          <a:effectLst>
            <a:outerShdw blurRad="50800" dist="38100" dir="16200000" rotWithShape="0">
              <a:prstClr val="black">
                <a:alpha val="40000"/>
              </a:prstClr>
            </a:outerShdw>
          </a:effectLst>
        </p:grpSpPr>
        <p:sp>
          <p:nvSpPr>
            <p:cNvPr id="51" name="Rectangle 50">
              <a:extLst>
                <a:ext uri="{FF2B5EF4-FFF2-40B4-BE49-F238E27FC236}">
                  <a16:creationId xmlns:a16="http://schemas.microsoft.com/office/drawing/2014/main" id="{E7D24061-6E92-4402-B278-0060984D13FC}"/>
                </a:ext>
              </a:extLst>
            </p:cNvPr>
            <p:cNvSpPr/>
            <p:nvPr/>
          </p:nvSpPr>
          <p:spPr>
            <a:xfrm>
              <a:off x="9794187" y="1558275"/>
              <a:ext cx="2262370" cy="444900"/>
            </a:xfrm>
            <a:prstGeom prst="rect">
              <a:avLst/>
            </a:prstGeom>
            <a:grp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1" b="1">
                  <a:solidFill>
                    <a:schemeClr val="bg1"/>
                  </a:solidFill>
                  <a:latin typeface="Segoe UI" panose="020B0502040204020203" pitchFamily="34" charset="0"/>
                  <a:cs typeface="Segoe UI" panose="020B0502040204020203" pitchFamily="34" charset="0"/>
                </a:rPr>
                <a:t>Day 5</a:t>
              </a:r>
            </a:p>
          </p:txBody>
        </p:sp>
        <p:sp>
          <p:nvSpPr>
            <p:cNvPr id="52" name="Arrow: Right 51">
              <a:extLst>
                <a:ext uri="{FF2B5EF4-FFF2-40B4-BE49-F238E27FC236}">
                  <a16:creationId xmlns:a16="http://schemas.microsoft.com/office/drawing/2014/main" id="{38E68F9F-1498-48DD-8C62-E7F5785ED373}"/>
                </a:ext>
              </a:extLst>
            </p:cNvPr>
            <p:cNvSpPr/>
            <p:nvPr/>
          </p:nvSpPr>
          <p:spPr>
            <a:xfrm>
              <a:off x="11917004" y="1382989"/>
              <a:ext cx="288961" cy="795472"/>
            </a:xfrm>
            <a:prstGeom prst="rightArrow">
              <a:avLst>
                <a:gd name="adj1" fmla="val 49162"/>
                <a:gd name="adj2" fmla="val 6597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961" b="1">
                <a:latin typeface="Segoe UI" panose="020B0502040204020203" pitchFamily="34" charset="0"/>
                <a:cs typeface="Segoe UI" panose="020B0502040204020203" pitchFamily="34" charset="0"/>
              </a:endParaRPr>
            </a:p>
          </p:txBody>
        </p:sp>
      </p:grpSp>
      <p:sp>
        <p:nvSpPr>
          <p:cNvPr id="57" name="Rectangle 56">
            <a:extLst>
              <a:ext uri="{FF2B5EF4-FFF2-40B4-BE49-F238E27FC236}">
                <a16:creationId xmlns:a16="http://schemas.microsoft.com/office/drawing/2014/main" id="{0C7C9AA3-1625-4838-A44C-1B5CE35FCEFE}"/>
              </a:ext>
            </a:extLst>
          </p:cNvPr>
          <p:cNvSpPr/>
          <p:nvPr/>
        </p:nvSpPr>
        <p:spPr>
          <a:xfrm>
            <a:off x="110613" y="5227500"/>
            <a:ext cx="1250560" cy="207520"/>
          </a:xfrm>
          <a:prstGeom prst="rect">
            <a:avLst/>
          </a:prstGeom>
        </p:spPr>
        <p:txBody>
          <a:bodyPr wrap="square">
            <a:spAutoFit/>
          </a:bodyPr>
          <a:lstStyle/>
          <a:p>
            <a:pPr defTabSz="914287">
              <a:lnSpc>
                <a:spcPct val="90000"/>
              </a:lnSpc>
              <a:spcAft>
                <a:spcPts val="588"/>
              </a:spcAft>
              <a:defRPr/>
            </a:pPr>
            <a:r>
              <a:rPr lang="en-US" sz="784" b="1">
                <a:solidFill>
                  <a:srgbClr val="000000"/>
                </a:solidFill>
                <a:latin typeface="Segoe UI" panose="020B0502040204020203" pitchFamily="34" charset="0"/>
                <a:cs typeface="Segoe UI" panose="020B0502040204020203" pitchFamily="34" charset="0"/>
              </a:rPr>
              <a:t>Deployment model</a:t>
            </a:r>
          </a:p>
        </p:txBody>
      </p:sp>
      <p:grpSp>
        <p:nvGrpSpPr>
          <p:cNvPr id="9" name="Group 8">
            <a:extLst>
              <a:ext uri="{FF2B5EF4-FFF2-40B4-BE49-F238E27FC236}">
                <a16:creationId xmlns:a16="http://schemas.microsoft.com/office/drawing/2014/main" id="{1F0DCFC4-3CB0-4A5D-B72F-C9B928B0E9D1}"/>
              </a:ext>
            </a:extLst>
          </p:cNvPr>
          <p:cNvGrpSpPr/>
          <p:nvPr/>
        </p:nvGrpSpPr>
        <p:grpSpPr>
          <a:xfrm>
            <a:off x="794369" y="1671472"/>
            <a:ext cx="4696556" cy="779834"/>
            <a:chOff x="794369" y="1671472"/>
            <a:chExt cx="4696556" cy="779834"/>
          </a:xfrm>
          <a:effectLst>
            <a:outerShdw blurRad="50800" dist="38100" dir="16200000" rotWithShape="0">
              <a:prstClr val="black">
                <a:alpha val="40000"/>
              </a:prstClr>
            </a:outerShdw>
          </a:effectLst>
        </p:grpSpPr>
        <p:sp>
          <p:nvSpPr>
            <p:cNvPr id="48" name="Rectangle 47">
              <a:extLst>
                <a:ext uri="{FF2B5EF4-FFF2-40B4-BE49-F238E27FC236}">
                  <a16:creationId xmlns:a16="http://schemas.microsoft.com/office/drawing/2014/main" id="{FABC4C71-2FA0-45EE-840E-F731A8D3C41A}"/>
                </a:ext>
              </a:extLst>
            </p:cNvPr>
            <p:cNvSpPr/>
            <p:nvPr/>
          </p:nvSpPr>
          <p:spPr>
            <a:xfrm>
              <a:off x="933289" y="1827604"/>
              <a:ext cx="4557636" cy="436154"/>
            </a:xfrm>
            <a:prstGeom prst="rect">
              <a:avLst/>
            </a:prstGeom>
            <a:solidFill>
              <a:schemeClr val="accent1"/>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1" b="1">
                  <a:solidFill>
                    <a:schemeClr val="bg1"/>
                  </a:solidFill>
                  <a:latin typeface="Segoe UI" panose="020B0502040204020203" pitchFamily="34" charset="0"/>
                  <a:cs typeface="Segoe UI" panose="020B0502040204020203" pitchFamily="34" charset="0"/>
                </a:rPr>
                <a:t>Day 1</a:t>
              </a:r>
            </a:p>
          </p:txBody>
        </p:sp>
        <p:sp>
          <p:nvSpPr>
            <p:cNvPr id="34" name="Arrow: Right 33">
              <a:extLst>
                <a:ext uri="{FF2B5EF4-FFF2-40B4-BE49-F238E27FC236}">
                  <a16:creationId xmlns:a16="http://schemas.microsoft.com/office/drawing/2014/main" id="{1910234B-8959-45DC-8C31-B9C237A79DD8}"/>
                </a:ext>
              </a:extLst>
            </p:cNvPr>
            <p:cNvSpPr/>
            <p:nvPr/>
          </p:nvSpPr>
          <p:spPr>
            <a:xfrm>
              <a:off x="794369" y="1671472"/>
              <a:ext cx="268677" cy="779834"/>
            </a:xfrm>
            <a:prstGeom prst="rightArrow">
              <a:avLst>
                <a:gd name="adj1" fmla="val 49162"/>
                <a:gd name="adj2" fmla="val 65971"/>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961" b="1">
                <a:latin typeface="Segoe UI" panose="020B0502040204020203" pitchFamily="34" charset="0"/>
                <a:cs typeface="Segoe UI" panose="020B0502040204020203" pitchFamily="34" charset="0"/>
              </a:endParaRPr>
            </a:p>
          </p:txBody>
        </p:sp>
      </p:grpSp>
      <p:sp>
        <p:nvSpPr>
          <p:cNvPr id="35" name="Rectangle 34">
            <a:extLst>
              <a:ext uri="{FF2B5EF4-FFF2-40B4-BE49-F238E27FC236}">
                <a16:creationId xmlns:a16="http://schemas.microsoft.com/office/drawing/2014/main" id="{0155EEA9-F8AB-47CF-9012-1EBEC683A230}"/>
              </a:ext>
            </a:extLst>
          </p:cNvPr>
          <p:cNvSpPr/>
          <p:nvPr/>
        </p:nvSpPr>
        <p:spPr>
          <a:xfrm>
            <a:off x="111250" y="1890895"/>
            <a:ext cx="724576" cy="309572"/>
          </a:xfrm>
          <a:prstGeom prst="rect">
            <a:avLst/>
          </a:prstGeom>
        </p:spPr>
        <p:txBody>
          <a:bodyPr wrap="square">
            <a:spAutoFit/>
          </a:bodyPr>
          <a:lstStyle/>
          <a:p>
            <a:pPr algn="r" defTabSz="914287">
              <a:lnSpc>
                <a:spcPct val="90000"/>
              </a:lnSpc>
              <a:spcAft>
                <a:spcPts val="588"/>
              </a:spcAft>
              <a:defRPr/>
            </a:pPr>
            <a:r>
              <a:rPr lang="en-US" sz="784" b="1">
                <a:solidFill>
                  <a:srgbClr val="000000"/>
                </a:solidFill>
                <a:latin typeface="Segoe UI" panose="020B0502040204020203" pitchFamily="34" charset="0"/>
                <a:cs typeface="Segoe UI" panose="020B0502040204020203" pitchFamily="34" charset="0"/>
              </a:rPr>
              <a:t>Design Workshop</a:t>
            </a:r>
          </a:p>
        </p:txBody>
      </p:sp>
      <p:sp>
        <p:nvSpPr>
          <p:cNvPr id="155" name="Rectangle 154">
            <a:extLst>
              <a:ext uri="{FF2B5EF4-FFF2-40B4-BE49-F238E27FC236}">
                <a16:creationId xmlns:a16="http://schemas.microsoft.com/office/drawing/2014/main" id="{A6E9A7A0-7C0E-4916-8B6C-E841021DAA29}"/>
              </a:ext>
            </a:extLst>
          </p:cNvPr>
          <p:cNvSpPr/>
          <p:nvPr/>
        </p:nvSpPr>
        <p:spPr>
          <a:xfrm>
            <a:off x="11548719" y="1852423"/>
            <a:ext cx="784780" cy="309572"/>
          </a:xfrm>
          <a:prstGeom prst="rect">
            <a:avLst/>
          </a:prstGeom>
        </p:spPr>
        <p:txBody>
          <a:bodyPr wrap="square">
            <a:spAutoFit/>
          </a:bodyPr>
          <a:lstStyle/>
          <a:p>
            <a:pPr defTabSz="914287">
              <a:lnSpc>
                <a:spcPct val="90000"/>
              </a:lnSpc>
              <a:spcAft>
                <a:spcPts val="588"/>
              </a:spcAft>
              <a:defRPr/>
            </a:pPr>
            <a:r>
              <a:rPr lang="en-US" sz="784" b="1">
                <a:solidFill>
                  <a:srgbClr val="000000"/>
                </a:solidFill>
                <a:latin typeface="Segoe UI" panose="020B0502040204020203" pitchFamily="34" charset="0"/>
                <a:cs typeface="Segoe UI" panose="020B0502040204020203" pitchFamily="34" charset="0"/>
              </a:rPr>
              <a:t>Migrate Workloads</a:t>
            </a:r>
          </a:p>
        </p:txBody>
      </p:sp>
      <p:sp>
        <p:nvSpPr>
          <p:cNvPr id="16" name="Rectangle 15">
            <a:extLst>
              <a:ext uri="{FF2B5EF4-FFF2-40B4-BE49-F238E27FC236}">
                <a16:creationId xmlns:a16="http://schemas.microsoft.com/office/drawing/2014/main" id="{FAE0BBED-B481-4A73-8D11-ECE65D9AEF96}"/>
              </a:ext>
            </a:extLst>
          </p:cNvPr>
          <p:cNvSpPr/>
          <p:nvPr/>
        </p:nvSpPr>
        <p:spPr>
          <a:xfrm>
            <a:off x="2111228" y="5146915"/>
            <a:ext cx="979635" cy="270368"/>
          </a:xfrm>
          <a:prstGeom prst="rect">
            <a:avLst/>
          </a:prstGeom>
          <a:solidFill>
            <a:schemeClr val="tx1">
              <a:lumMod val="60000"/>
              <a:lumOff val="4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7">
              <a:lnSpc>
                <a:spcPct val="90000"/>
              </a:lnSpc>
              <a:spcAft>
                <a:spcPts val="588"/>
              </a:spcAft>
              <a:defRPr/>
            </a:pPr>
            <a:r>
              <a:rPr lang="en-US" sz="784"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Azure Portal (manually)</a:t>
            </a:r>
          </a:p>
        </p:txBody>
      </p:sp>
      <p:grpSp>
        <p:nvGrpSpPr>
          <p:cNvPr id="31" name="Group 30">
            <a:extLst>
              <a:ext uri="{FF2B5EF4-FFF2-40B4-BE49-F238E27FC236}">
                <a16:creationId xmlns:a16="http://schemas.microsoft.com/office/drawing/2014/main" id="{08FF0127-0959-4C06-8F45-3ED8C0F49C3D}"/>
              </a:ext>
            </a:extLst>
          </p:cNvPr>
          <p:cNvGrpSpPr/>
          <p:nvPr/>
        </p:nvGrpSpPr>
        <p:grpSpPr>
          <a:xfrm>
            <a:off x="1078674" y="2329630"/>
            <a:ext cx="979636" cy="295253"/>
            <a:chOff x="165934" y="2084502"/>
            <a:chExt cx="979636" cy="930947"/>
          </a:xfrm>
          <a:solidFill>
            <a:srgbClr val="000000"/>
          </a:solidFill>
        </p:grpSpPr>
        <p:sp>
          <p:nvSpPr>
            <p:cNvPr id="74" name="Rectangle 73">
              <a:extLst>
                <a:ext uri="{FF2B5EF4-FFF2-40B4-BE49-F238E27FC236}">
                  <a16:creationId xmlns:a16="http://schemas.microsoft.com/office/drawing/2014/main" id="{89A2BAE3-AB0C-487E-B347-EBC871581A79}"/>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1600" kern="0" err="1">
                <a:noFill/>
                <a:latin typeface="Segoe UI Light"/>
              </a:endParaRPr>
            </a:p>
          </p:txBody>
        </p:sp>
        <p:sp>
          <p:nvSpPr>
            <p:cNvPr id="18" name="TextBox 17">
              <a:extLst>
                <a:ext uri="{FF2B5EF4-FFF2-40B4-BE49-F238E27FC236}">
                  <a16:creationId xmlns:a16="http://schemas.microsoft.com/office/drawing/2014/main" id="{6C9A512A-B967-4DD6-BA46-8C38D930672F}"/>
                </a:ext>
              </a:extLst>
            </p:cNvPr>
            <p:cNvSpPr txBox="1"/>
            <p:nvPr/>
          </p:nvSpPr>
          <p:spPr>
            <a:xfrm>
              <a:off x="165934" y="2200619"/>
              <a:ext cx="979636" cy="698712"/>
            </a:xfrm>
            <a:prstGeom prst="rect">
              <a:avLst/>
            </a:prstGeom>
            <a:grpFill/>
          </p:spPr>
          <p:txBody>
            <a:bodyPr wrap="square" lIns="0" tIns="0" rIns="0" bIns="0" rtlCol="0" anchor="ctr">
              <a:spAutoFit/>
            </a:bodyPr>
            <a:lstStyle/>
            <a:p>
              <a:pPr algn="ctr" defTabSz="914287">
                <a:lnSpc>
                  <a:spcPct val="90000"/>
                </a:lnSpc>
                <a:defRPr/>
              </a:pPr>
              <a:r>
                <a:rPr lang="en-US" sz="16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1</a:t>
              </a:r>
            </a:p>
          </p:txBody>
        </p:sp>
      </p:grpSp>
      <p:grpSp>
        <p:nvGrpSpPr>
          <p:cNvPr id="90" name="Group 89">
            <a:extLst>
              <a:ext uri="{FF2B5EF4-FFF2-40B4-BE49-F238E27FC236}">
                <a16:creationId xmlns:a16="http://schemas.microsoft.com/office/drawing/2014/main" id="{1FFEB8AF-9DCB-4587-9882-B3ACC0253EEA}"/>
              </a:ext>
            </a:extLst>
          </p:cNvPr>
          <p:cNvGrpSpPr/>
          <p:nvPr/>
        </p:nvGrpSpPr>
        <p:grpSpPr>
          <a:xfrm>
            <a:off x="2111227" y="2329630"/>
            <a:ext cx="979636" cy="295253"/>
            <a:chOff x="165934" y="2084502"/>
            <a:chExt cx="979636" cy="930947"/>
          </a:xfrm>
          <a:solidFill>
            <a:srgbClr val="000000"/>
          </a:solidFill>
        </p:grpSpPr>
        <p:sp>
          <p:nvSpPr>
            <p:cNvPr id="91" name="Rectangle 90">
              <a:extLst>
                <a:ext uri="{FF2B5EF4-FFF2-40B4-BE49-F238E27FC236}">
                  <a16:creationId xmlns:a16="http://schemas.microsoft.com/office/drawing/2014/main" id="{AF9D83B8-A51F-4A37-984F-196F67F9E319}"/>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1600" kern="0" err="1">
                <a:noFill/>
                <a:latin typeface="Segoe UI Light"/>
              </a:endParaRPr>
            </a:p>
          </p:txBody>
        </p:sp>
        <p:sp>
          <p:nvSpPr>
            <p:cNvPr id="92" name="TextBox 91">
              <a:extLst>
                <a:ext uri="{FF2B5EF4-FFF2-40B4-BE49-F238E27FC236}">
                  <a16:creationId xmlns:a16="http://schemas.microsoft.com/office/drawing/2014/main" id="{66DEC95E-5BCC-4C50-A8C2-77CED1B9D510}"/>
                </a:ext>
              </a:extLst>
            </p:cNvPr>
            <p:cNvSpPr txBox="1"/>
            <p:nvPr/>
          </p:nvSpPr>
          <p:spPr>
            <a:xfrm>
              <a:off x="165934" y="2200619"/>
              <a:ext cx="979636" cy="698712"/>
            </a:xfrm>
            <a:prstGeom prst="rect">
              <a:avLst/>
            </a:prstGeom>
            <a:grpFill/>
          </p:spPr>
          <p:txBody>
            <a:bodyPr wrap="square" lIns="0" tIns="0" rIns="0" bIns="0" rtlCol="0" anchor="ctr">
              <a:spAutoFit/>
            </a:bodyPr>
            <a:lstStyle/>
            <a:p>
              <a:pPr algn="ctr" defTabSz="914287">
                <a:lnSpc>
                  <a:spcPct val="90000"/>
                </a:lnSpc>
                <a:defRPr/>
              </a:pPr>
              <a:r>
                <a:rPr lang="en-US" sz="16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2</a:t>
              </a:r>
            </a:p>
          </p:txBody>
        </p:sp>
      </p:grpSp>
      <p:grpSp>
        <p:nvGrpSpPr>
          <p:cNvPr id="93" name="Group 92">
            <a:extLst>
              <a:ext uri="{FF2B5EF4-FFF2-40B4-BE49-F238E27FC236}">
                <a16:creationId xmlns:a16="http://schemas.microsoft.com/office/drawing/2014/main" id="{9A504807-8D7C-4642-BB6D-9664E3237E95}"/>
              </a:ext>
            </a:extLst>
          </p:cNvPr>
          <p:cNvGrpSpPr/>
          <p:nvPr/>
        </p:nvGrpSpPr>
        <p:grpSpPr>
          <a:xfrm>
            <a:off x="3138643" y="2329630"/>
            <a:ext cx="979636" cy="295253"/>
            <a:chOff x="165934" y="2084502"/>
            <a:chExt cx="979636" cy="930947"/>
          </a:xfrm>
          <a:solidFill>
            <a:srgbClr val="000000"/>
          </a:solidFill>
        </p:grpSpPr>
        <p:sp>
          <p:nvSpPr>
            <p:cNvPr id="94" name="Rectangle 93">
              <a:extLst>
                <a:ext uri="{FF2B5EF4-FFF2-40B4-BE49-F238E27FC236}">
                  <a16:creationId xmlns:a16="http://schemas.microsoft.com/office/drawing/2014/main" id="{ABAB641A-6EB1-4977-8069-A736004DB420}"/>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1600" kern="0" err="1">
                <a:noFill/>
                <a:latin typeface="Segoe UI Light"/>
              </a:endParaRPr>
            </a:p>
          </p:txBody>
        </p:sp>
        <p:sp>
          <p:nvSpPr>
            <p:cNvPr id="95" name="TextBox 94">
              <a:extLst>
                <a:ext uri="{FF2B5EF4-FFF2-40B4-BE49-F238E27FC236}">
                  <a16:creationId xmlns:a16="http://schemas.microsoft.com/office/drawing/2014/main" id="{43296F29-C127-426E-A164-FAA772AFBE0C}"/>
                </a:ext>
              </a:extLst>
            </p:cNvPr>
            <p:cNvSpPr txBox="1"/>
            <p:nvPr/>
          </p:nvSpPr>
          <p:spPr>
            <a:xfrm>
              <a:off x="165934" y="2200619"/>
              <a:ext cx="979636" cy="698712"/>
            </a:xfrm>
            <a:prstGeom prst="rect">
              <a:avLst/>
            </a:prstGeom>
            <a:grpFill/>
          </p:spPr>
          <p:txBody>
            <a:bodyPr wrap="square" lIns="0" tIns="0" rIns="0" bIns="0" rtlCol="0" anchor="ctr">
              <a:spAutoFit/>
            </a:bodyPr>
            <a:lstStyle/>
            <a:p>
              <a:pPr algn="ctr" defTabSz="914287">
                <a:lnSpc>
                  <a:spcPct val="90000"/>
                </a:lnSpc>
                <a:defRPr/>
              </a:pPr>
              <a:r>
                <a:rPr lang="en-US" sz="16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3</a:t>
              </a:r>
            </a:p>
          </p:txBody>
        </p:sp>
      </p:grpSp>
      <p:grpSp>
        <p:nvGrpSpPr>
          <p:cNvPr id="96" name="Group 95">
            <a:extLst>
              <a:ext uri="{FF2B5EF4-FFF2-40B4-BE49-F238E27FC236}">
                <a16:creationId xmlns:a16="http://schemas.microsoft.com/office/drawing/2014/main" id="{9030F99A-2EF4-4459-A09B-4F93035684E3}"/>
              </a:ext>
            </a:extLst>
          </p:cNvPr>
          <p:cNvGrpSpPr/>
          <p:nvPr/>
        </p:nvGrpSpPr>
        <p:grpSpPr>
          <a:xfrm>
            <a:off x="4166058" y="2329630"/>
            <a:ext cx="6146438" cy="295253"/>
            <a:chOff x="165934" y="2084502"/>
            <a:chExt cx="979636" cy="930947"/>
          </a:xfrm>
          <a:solidFill>
            <a:srgbClr val="000000"/>
          </a:solidFill>
        </p:grpSpPr>
        <p:sp>
          <p:nvSpPr>
            <p:cNvPr id="97" name="Rectangle 96">
              <a:extLst>
                <a:ext uri="{FF2B5EF4-FFF2-40B4-BE49-F238E27FC236}">
                  <a16:creationId xmlns:a16="http://schemas.microsoft.com/office/drawing/2014/main" id="{B794B30E-347B-4A5F-BBAB-7F25FBE1F50D}"/>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1600" kern="0" err="1">
                <a:noFill/>
                <a:latin typeface="Segoe UI Light"/>
              </a:endParaRPr>
            </a:p>
          </p:txBody>
        </p:sp>
        <p:sp>
          <p:nvSpPr>
            <p:cNvPr id="98" name="TextBox 97">
              <a:extLst>
                <a:ext uri="{FF2B5EF4-FFF2-40B4-BE49-F238E27FC236}">
                  <a16:creationId xmlns:a16="http://schemas.microsoft.com/office/drawing/2014/main" id="{9303A69F-FBE7-4DD6-894C-22A6D74DA19F}"/>
                </a:ext>
              </a:extLst>
            </p:cNvPr>
            <p:cNvSpPr txBox="1"/>
            <p:nvPr/>
          </p:nvSpPr>
          <p:spPr>
            <a:xfrm>
              <a:off x="165934" y="2200619"/>
              <a:ext cx="979636" cy="698712"/>
            </a:xfrm>
            <a:prstGeom prst="rect">
              <a:avLst/>
            </a:prstGeom>
            <a:grpFill/>
          </p:spPr>
          <p:txBody>
            <a:bodyPr wrap="square" lIns="0" tIns="0" rIns="0" bIns="0" rtlCol="0" anchor="ctr">
              <a:spAutoFit/>
            </a:bodyPr>
            <a:lstStyle/>
            <a:p>
              <a:pPr algn="ctr" defTabSz="914287">
                <a:lnSpc>
                  <a:spcPct val="90000"/>
                </a:lnSpc>
                <a:defRPr/>
              </a:pPr>
              <a:r>
                <a:rPr lang="en-US" sz="16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4</a:t>
              </a:r>
            </a:p>
          </p:txBody>
        </p:sp>
      </p:grpSp>
      <p:grpSp>
        <p:nvGrpSpPr>
          <p:cNvPr id="117" name="Group 116">
            <a:extLst>
              <a:ext uri="{FF2B5EF4-FFF2-40B4-BE49-F238E27FC236}">
                <a16:creationId xmlns:a16="http://schemas.microsoft.com/office/drawing/2014/main" id="{480C106F-A79F-476C-976A-48453C291502}"/>
              </a:ext>
            </a:extLst>
          </p:cNvPr>
          <p:cNvGrpSpPr/>
          <p:nvPr/>
        </p:nvGrpSpPr>
        <p:grpSpPr>
          <a:xfrm>
            <a:off x="10366513" y="2329630"/>
            <a:ext cx="979636" cy="295253"/>
            <a:chOff x="165934" y="2084502"/>
            <a:chExt cx="979636" cy="930947"/>
          </a:xfrm>
          <a:solidFill>
            <a:srgbClr val="000000"/>
          </a:solidFill>
        </p:grpSpPr>
        <p:sp>
          <p:nvSpPr>
            <p:cNvPr id="118" name="Rectangle 117">
              <a:extLst>
                <a:ext uri="{FF2B5EF4-FFF2-40B4-BE49-F238E27FC236}">
                  <a16:creationId xmlns:a16="http://schemas.microsoft.com/office/drawing/2014/main" id="{2B0820E4-E2D1-46A6-B510-0375A380CD8B}"/>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1600" kern="0" err="1">
                <a:noFill/>
                <a:latin typeface="Segoe UI Light"/>
              </a:endParaRPr>
            </a:p>
          </p:txBody>
        </p:sp>
        <p:sp>
          <p:nvSpPr>
            <p:cNvPr id="119" name="TextBox 118">
              <a:extLst>
                <a:ext uri="{FF2B5EF4-FFF2-40B4-BE49-F238E27FC236}">
                  <a16:creationId xmlns:a16="http://schemas.microsoft.com/office/drawing/2014/main" id="{1ED634B9-2836-405C-B441-C429F7D2F532}"/>
                </a:ext>
              </a:extLst>
            </p:cNvPr>
            <p:cNvSpPr txBox="1"/>
            <p:nvPr/>
          </p:nvSpPr>
          <p:spPr>
            <a:xfrm>
              <a:off x="165934" y="2200619"/>
              <a:ext cx="979636" cy="698712"/>
            </a:xfrm>
            <a:prstGeom prst="rect">
              <a:avLst/>
            </a:prstGeom>
            <a:grpFill/>
          </p:spPr>
          <p:txBody>
            <a:bodyPr wrap="square" lIns="0" tIns="0" rIns="0" bIns="0" rtlCol="0" anchor="ctr">
              <a:spAutoFit/>
            </a:bodyPr>
            <a:lstStyle/>
            <a:p>
              <a:pPr algn="ctr" defTabSz="914287">
                <a:lnSpc>
                  <a:spcPct val="90000"/>
                </a:lnSpc>
                <a:defRPr/>
              </a:pPr>
              <a:r>
                <a:rPr lang="en-US" sz="16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5</a:t>
              </a:r>
            </a:p>
          </p:txBody>
        </p:sp>
      </p:grpSp>
      <p:grpSp>
        <p:nvGrpSpPr>
          <p:cNvPr id="120" name="Group 119">
            <a:extLst>
              <a:ext uri="{FF2B5EF4-FFF2-40B4-BE49-F238E27FC236}">
                <a16:creationId xmlns:a16="http://schemas.microsoft.com/office/drawing/2014/main" id="{BB2CD210-DAF0-4BF2-AC5E-3E4EA2BB16F4}"/>
              </a:ext>
            </a:extLst>
          </p:cNvPr>
          <p:cNvGrpSpPr/>
          <p:nvPr/>
        </p:nvGrpSpPr>
        <p:grpSpPr>
          <a:xfrm>
            <a:off x="1078674" y="2680238"/>
            <a:ext cx="979636" cy="2415181"/>
            <a:chOff x="165934" y="2084502"/>
            <a:chExt cx="979636" cy="930947"/>
          </a:xfrm>
          <a:solidFill>
            <a:schemeClr val="tx1">
              <a:lumMod val="75000"/>
            </a:schemeClr>
          </a:solidFill>
        </p:grpSpPr>
        <p:sp>
          <p:nvSpPr>
            <p:cNvPr id="121" name="Rectangle 120">
              <a:extLst>
                <a:ext uri="{FF2B5EF4-FFF2-40B4-BE49-F238E27FC236}">
                  <a16:creationId xmlns:a16="http://schemas.microsoft.com/office/drawing/2014/main" id="{3C65EDF7-626E-4E0C-AE30-DC42065B9A73}"/>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1600" kern="0" err="1">
                <a:noFill/>
                <a:latin typeface="Segoe UI Light"/>
              </a:endParaRPr>
            </a:p>
          </p:txBody>
        </p:sp>
        <p:sp>
          <p:nvSpPr>
            <p:cNvPr id="122" name="TextBox 121">
              <a:extLst>
                <a:ext uri="{FF2B5EF4-FFF2-40B4-BE49-F238E27FC236}">
                  <a16:creationId xmlns:a16="http://schemas.microsoft.com/office/drawing/2014/main" id="{33824098-C46E-47B6-B17F-BAB26EC6B35E}"/>
                </a:ext>
              </a:extLst>
            </p:cNvPr>
            <p:cNvSpPr txBox="1"/>
            <p:nvPr/>
          </p:nvSpPr>
          <p:spPr>
            <a:xfrm>
              <a:off x="165934" y="2374232"/>
              <a:ext cx="979636" cy="351487"/>
            </a:xfrm>
            <a:prstGeom prst="rect">
              <a:avLst/>
            </a:prstGeom>
            <a:grpFill/>
          </p:spPr>
          <p:txBody>
            <a:bodyPr wrap="square" lIns="0" tIns="0" rIns="0" bIns="0" rtlCol="0" anchor="ctr">
              <a:spAutoFit/>
            </a:bodyPr>
            <a:lstStyle/>
            <a:p>
              <a:pPr algn="ctr" defTabSz="914287">
                <a:lnSpc>
                  <a:spcPct val="90000"/>
                </a:lnSpc>
                <a:defRPr/>
              </a:pPr>
              <a:r>
                <a:rPr lang="en-US" sz="10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Review Final Design Document</a:t>
              </a:r>
            </a:p>
          </p:txBody>
        </p:sp>
      </p:grpSp>
      <p:grpSp>
        <p:nvGrpSpPr>
          <p:cNvPr id="123" name="Group 122">
            <a:extLst>
              <a:ext uri="{FF2B5EF4-FFF2-40B4-BE49-F238E27FC236}">
                <a16:creationId xmlns:a16="http://schemas.microsoft.com/office/drawing/2014/main" id="{62C65A70-C8F7-4948-AC42-03276314E517}"/>
              </a:ext>
            </a:extLst>
          </p:cNvPr>
          <p:cNvGrpSpPr/>
          <p:nvPr/>
        </p:nvGrpSpPr>
        <p:grpSpPr>
          <a:xfrm>
            <a:off x="2111227" y="2680238"/>
            <a:ext cx="979636" cy="2415181"/>
            <a:chOff x="165934" y="2084502"/>
            <a:chExt cx="979636" cy="930947"/>
          </a:xfrm>
          <a:solidFill>
            <a:schemeClr val="tx1">
              <a:lumMod val="75000"/>
            </a:schemeClr>
          </a:solidFill>
        </p:grpSpPr>
        <p:sp>
          <p:nvSpPr>
            <p:cNvPr id="124" name="Rectangle 123">
              <a:extLst>
                <a:ext uri="{FF2B5EF4-FFF2-40B4-BE49-F238E27FC236}">
                  <a16:creationId xmlns:a16="http://schemas.microsoft.com/office/drawing/2014/main" id="{2318D1DA-6423-42E2-ABC1-A2D87CCEDA1E}"/>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1600" kern="0" err="1">
                <a:noFill/>
                <a:latin typeface="Segoe UI Light"/>
              </a:endParaRPr>
            </a:p>
          </p:txBody>
        </p:sp>
        <p:sp>
          <p:nvSpPr>
            <p:cNvPr id="125" name="TextBox 124">
              <a:extLst>
                <a:ext uri="{FF2B5EF4-FFF2-40B4-BE49-F238E27FC236}">
                  <a16:creationId xmlns:a16="http://schemas.microsoft.com/office/drawing/2014/main" id="{8DC6C6FC-14E0-43FE-9051-EBEE8335D1F7}"/>
                </a:ext>
              </a:extLst>
            </p:cNvPr>
            <p:cNvSpPr txBox="1"/>
            <p:nvPr/>
          </p:nvSpPr>
          <p:spPr>
            <a:xfrm>
              <a:off x="165934" y="2406100"/>
              <a:ext cx="979636" cy="287753"/>
            </a:xfrm>
            <a:prstGeom prst="rect">
              <a:avLst/>
            </a:prstGeom>
            <a:grpFill/>
          </p:spPr>
          <p:txBody>
            <a:bodyPr wrap="square" lIns="0" tIns="0" rIns="0" bIns="0" rtlCol="0" anchor="ctr">
              <a:spAutoFit/>
            </a:bodyPr>
            <a:lstStyle/>
            <a:p>
              <a:pPr algn="ctr" defTabSz="914287">
                <a:lnSpc>
                  <a:spcPct val="90000"/>
                </a:lnSpc>
                <a:defRPr/>
              </a:pPr>
              <a:r>
                <a:rPr lang="en-US" sz="10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Prerequisites</a:t>
              </a:r>
            </a:p>
            <a:p>
              <a:pPr algn="ctr" defTabSz="914287">
                <a:lnSpc>
                  <a:spcPct val="90000"/>
                </a:lnSpc>
                <a:defRPr/>
              </a:pPr>
              <a:r>
                <a:rPr lang="en-US" sz="10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(Enterprise Enrolment, Subscriptions, Admin elevation)</a:t>
              </a:r>
            </a:p>
          </p:txBody>
        </p:sp>
      </p:grpSp>
      <p:grpSp>
        <p:nvGrpSpPr>
          <p:cNvPr id="126" name="Group 125">
            <a:extLst>
              <a:ext uri="{FF2B5EF4-FFF2-40B4-BE49-F238E27FC236}">
                <a16:creationId xmlns:a16="http://schemas.microsoft.com/office/drawing/2014/main" id="{B7769653-973C-42EB-B4B6-63AC0DF3A8CC}"/>
              </a:ext>
            </a:extLst>
          </p:cNvPr>
          <p:cNvGrpSpPr/>
          <p:nvPr/>
        </p:nvGrpSpPr>
        <p:grpSpPr>
          <a:xfrm>
            <a:off x="3138643" y="2680238"/>
            <a:ext cx="979636" cy="2415181"/>
            <a:chOff x="165934" y="2084502"/>
            <a:chExt cx="979636" cy="930947"/>
          </a:xfrm>
          <a:solidFill>
            <a:schemeClr val="tx1">
              <a:lumMod val="75000"/>
            </a:schemeClr>
          </a:solidFill>
        </p:grpSpPr>
        <p:sp>
          <p:nvSpPr>
            <p:cNvPr id="127" name="Rectangle 126">
              <a:extLst>
                <a:ext uri="{FF2B5EF4-FFF2-40B4-BE49-F238E27FC236}">
                  <a16:creationId xmlns:a16="http://schemas.microsoft.com/office/drawing/2014/main" id="{CDDD4C6F-F24E-4F15-9E6A-6A28E0D65223}"/>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1600" kern="0" err="1">
                <a:noFill/>
                <a:latin typeface="Segoe UI Light"/>
              </a:endParaRPr>
            </a:p>
          </p:txBody>
        </p:sp>
        <p:sp>
          <p:nvSpPr>
            <p:cNvPr id="128" name="TextBox 127">
              <a:extLst>
                <a:ext uri="{FF2B5EF4-FFF2-40B4-BE49-F238E27FC236}">
                  <a16:creationId xmlns:a16="http://schemas.microsoft.com/office/drawing/2014/main" id="{F2C9FFE8-938B-4CCC-A898-A93FE2587047}"/>
                </a:ext>
              </a:extLst>
            </p:cNvPr>
            <p:cNvSpPr txBox="1"/>
            <p:nvPr/>
          </p:nvSpPr>
          <p:spPr>
            <a:xfrm>
              <a:off x="165934" y="2443205"/>
              <a:ext cx="979636" cy="213542"/>
            </a:xfrm>
            <a:prstGeom prst="rect">
              <a:avLst/>
            </a:prstGeom>
            <a:grpFill/>
          </p:spPr>
          <p:txBody>
            <a:bodyPr wrap="square" lIns="0" tIns="0" rIns="0" bIns="0" rtlCol="0" anchor="ctr">
              <a:spAutoFit/>
            </a:bodyPr>
            <a:lstStyle/>
            <a:p>
              <a:pPr algn="ctr" defTabSz="914287">
                <a:lnSpc>
                  <a:spcPct val="90000"/>
                </a:lnSpc>
                <a:defRPr/>
              </a:pPr>
              <a:r>
                <a:rPr lang="en-US" sz="10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Deploy the Foundation Reference Implementation</a:t>
              </a:r>
            </a:p>
          </p:txBody>
        </p:sp>
      </p:grpSp>
      <p:grpSp>
        <p:nvGrpSpPr>
          <p:cNvPr id="132" name="Group 131">
            <a:extLst>
              <a:ext uri="{FF2B5EF4-FFF2-40B4-BE49-F238E27FC236}">
                <a16:creationId xmlns:a16="http://schemas.microsoft.com/office/drawing/2014/main" id="{9B724C4B-79B9-429B-80E5-9A1AEF56AA6C}"/>
              </a:ext>
            </a:extLst>
          </p:cNvPr>
          <p:cNvGrpSpPr/>
          <p:nvPr/>
        </p:nvGrpSpPr>
        <p:grpSpPr>
          <a:xfrm>
            <a:off x="4166058" y="2680238"/>
            <a:ext cx="6147537" cy="2415181"/>
            <a:chOff x="165934" y="2084499"/>
            <a:chExt cx="979636" cy="7736932"/>
          </a:xfrm>
          <a:solidFill>
            <a:schemeClr val="tx1">
              <a:lumMod val="75000"/>
            </a:schemeClr>
          </a:solidFill>
        </p:grpSpPr>
        <p:sp>
          <p:nvSpPr>
            <p:cNvPr id="133" name="Rectangle 132">
              <a:extLst>
                <a:ext uri="{FF2B5EF4-FFF2-40B4-BE49-F238E27FC236}">
                  <a16:creationId xmlns:a16="http://schemas.microsoft.com/office/drawing/2014/main" id="{5A986193-9374-45EC-AD0A-F96CD2518EEE}"/>
                </a:ext>
              </a:extLst>
            </p:cNvPr>
            <p:cNvSpPr/>
            <p:nvPr/>
          </p:nvSpPr>
          <p:spPr bwMode="auto">
            <a:xfrm>
              <a:off x="165934" y="2084499"/>
              <a:ext cx="979636" cy="7736932"/>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1600" kern="0" err="1">
                <a:noFill/>
                <a:latin typeface="Segoe UI Light"/>
              </a:endParaRPr>
            </a:p>
          </p:txBody>
        </p:sp>
        <p:sp>
          <p:nvSpPr>
            <p:cNvPr id="134" name="TextBox 133">
              <a:extLst>
                <a:ext uri="{FF2B5EF4-FFF2-40B4-BE49-F238E27FC236}">
                  <a16:creationId xmlns:a16="http://schemas.microsoft.com/office/drawing/2014/main" id="{A332D2D9-118B-46E1-B0FB-ED47FD96E515}"/>
                </a:ext>
              </a:extLst>
            </p:cNvPr>
            <p:cNvSpPr txBox="1"/>
            <p:nvPr/>
          </p:nvSpPr>
          <p:spPr>
            <a:xfrm>
              <a:off x="165934" y="2361750"/>
              <a:ext cx="979636" cy="376460"/>
            </a:xfrm>
            <a:prstGeom prst="rect">
              <a:avLst/>
            </a:prstGeom>
            <a:grpFill/>
          </p:spPr>
          <p:txBody>
            <a:bodyPr wrap="square" lIns="0" tIns="0" rIns="0" bIns="0" rtlCol="0" anchor="ctr">
              <a:spAutoFit/>
            </a:bodyPr>
            <a:lstStyle/>
            <a:p>
              <a:pPr algn="ctr" defTabSz="914287">
                <a:lnSpc>
                  <a:spcPct val="90000"/>
                </a:lnSpc>
                <a:defRPr/>
              </a:pPr>
              <a:r>
                <a:rPr lang="en-US" sz="10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Implement Design Workshop architecture decisions (Limited Scope)</a:t>
              </a:r>
            </a:p>
          </p:txBody>
        </p:sp>
      </p:grpSp>
      <p:grpSp>
        <p:nvGrpSpPr>
          <p:cNvPr id="147" name="Group 146">
            <a:extLst>
              <a:ext uri="{FF2B5EF4-FFF2-40B4-BE49-F238E27FC236}">
                <a16:creationId xmlns:a16="http://schemas.microsoft.com/office/drawing/2014/main" id="{1C696AFE-6C0E-49DF-86B5-5E3397E31247}"/>
              </a:ext>
            </a:extLst>
          </p:cNvPr>
          <p:cNvGrpSpPr/>
          <p:nvPr/>
        </p:nvGrpSpPr>
        <p:grpSpPr>
          <a:xfrm>
            <a:off x="10366513" y="2680238"/>
            <a:ext cx="979636" cy="2415181"/>
            <a:chOff x="165934" y="2084502"/>
            <a:chExt cx="979636" cy="930947"/>
          </a:xfrm>
          <a:solidFill>
            <a:schemeClr val="tx1">
              <a:lumMod val="75000"/>
            </a:schemeClr>
          </a:solidFill>
        </p:grpSpPr>
        <p:sp>
          <p:nvSpPr>
            <p:cNvPr id="148" name="Rectangle 147">
              <a:extLst>
                <a:ext uri="{FF2B5EF4-FFF2-40B4-BE49-F238E27FC236}">
                  <a16:creationId xmlns:a16="http://schemas.microsoft.com/office/drawing/2014/main" id="{BA5FECBA-479A-448D-B580-EC6B8070A841}"/>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1600" kern="0" err="1">
                <a:noFill/>
                <a:latin typeface="Segoe UI Light"/>
              </a:endParaRPr>
            </a:p>
          </p:txBody>
        </p:sp>
        <p:sp>
          <p:nvSpPr>
            <p:cNvPr id="149" name="TextBox 148">
              <a:extLst>
                <a:ext uri="{FF2B5EF4-FFF2-40B4-BE49-F238E27FC236}">
                  <a16:creationId xmlns:a16="http://schemas.microsoft.com/office/drawing/2014/main" id="{B8605C50-8B86-49C1-987C-C10C33A384FB}"/>
                </a:ext>
              </a:extLst>
            </p:cNvPr>
            <p:cNvSpPr txBox="1"/>
            <p:nvPr/>
          </p:nvSpPr>
          <p:spPr>
            <a:xfrm>
              <a:off x="165934" y="2491394"/>
              <a:ext cx="979636" cy="117162"/>
            </a:xfrm>
            <a:prstGeom prst="rect">
              <a:avLst/>
            </a:prstGeom>
            <a:grpFill/>
          </p:spPr>
          <p:txBody>
            <a:bodyPr wrap="square" lIns="0" tIns="0" rIns="0" bIns="0" rtlCol="0" anchor="ctr">
              <a:spAutoFit/>
            </a:bodyPr>
            <a:lstStyle/>
            <a:p>
              <a:pPr algn="ctr" defTabSz="914287">
                <a:lnSpc>
                  <a:spcPct val="90000"/>
                </a:lnSpc>
                <a:defRPr/>
              </a:pPr>
              <a:r>
                <a:rPr lang="en-US" sz="10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Closeout</a:t>
              </a:r>
            </a:p>
          </p:txBody>
        </p:sp>
      </p:grpSp>
      <p:sp>
        <p:nvSpPr>
          <p:cNvPr id="150" name="Rectangle 149">
            <a:extLst>
              <a:ext uri="{FF2B5EF4-FFF2-40B4-BE49-F238E27FC236}">
                <a16:creationId xmlns:a16="http://schemas.microsoft.com/office/drawing/2014/main" id="{1BE86658-AAA2-42BF-9E72-5B6D6B585840}"/>
              </a:ext>
            </a:extLst>
          </p:cNvPr>
          <p:cNvSpPr/>
          <p:nvPr/>
        </p:nvSpPr>
        <p:spPr>
          <a:xfrm>
            <a:off x="3138644" y="5146915"/>
            <a:ext cx="1623480" cy="270368"/>
          </a:xfrm>
          <a:prstGeom prst="rect">
            <a:avLst/>
          </a:prstGeom>
          <a:solidFill>
            <a:schemeClr val="tx1">
              <a:lumMod val="60000"/>
              <a:lumOff val="4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7">
              <a:lnSpc>
                <a:spcPct val="90000"/>
              </a:lnSpc>
              <a:spcAft>
                <a:spcPts val="588"/>
              </a:spcAft>
              <a:defRPr/>
            </a:pPr>
            <a:r>
              <a:rPr lang="en-US" sz="784"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Azure Templates Portal Based deployment (automated)</a:t>
            </a:r>
          </a:p>
        </p:txBody>
      </p:sp>
      <p:sp>
        <p:nvSpPr>
          <p:cNvPr id="151" name="Rectangle 150">
            <a:extLst>
              <a:ext uri="{FF2B5EF4-FFF2-40B4-BE49-F238E27FC236}">
                <a16:creationId xmlns:a16="http://schemas.microsoft.com/office/drawing/2014/main" id="{6BA4CE16-4788-4774-98E3-3E39629C9133}"/>
              </a:ext>
            </a:extLst>
          </p:cNvPr>
          <p:cNvSpPr/>
          <p:nvPr/>
        </p:nvSpPr>
        <p:spPr>
          <a:xfrm>
            <a:off x="4809905" y="5146915"/>
            <a:ext cx="5503689" cy="270368"/>
          </a:xfrm>
          <a:prstGeom prst="rect">
            <a:avLst/>
          </a:prstGeom>
          <a:solidFill>
            <a:schemeClr val="tx1">
              <a:lumMod val="60000"/>
              <a:lumOff val="4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7">
              <a:lnSpc>
                <a:spcPct val="90000"/>
              </a:lnSpc>
              <a:spcAft>
                <a:spcPts val="588"/>
              </a:spcAft>
              <a:defRPr/>
            </a:pPr>
            <a:r>
              <a:rPr lang="en-US" sz="784"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Azure Portal (manually)</a:t>
            </a:r>
          </a:p>
        </p:txBody>
      </p:sp>
      <p:grpSp>
        <p:nvGrpSpPr>
          <p:cNvPr id="135" name="Group 134">
            <a:extLst>
              <a:ext uri="{FF2B5EF4-FFF2-40B4-BE49-F238E27FC236}">
                <a16:creationId xmlns:a16="http://schemas.microsoft.com/office/drawing/2014/main" id="{03B6D30D-4E59-4CB1-AA1C-D7D9767E72E7}"/>
              </a:ext>
            </a:extLst>
          </p:cNvPr>
          <p:cNvGrpSpPr/>
          <p:nvPr/>
        </p:nvGrpSpPr>
        <p:grpSpPr>
          <a:xfrm>
            <a:off x="4296019" y="3548443"/>
            <a:ext cx="5890969" cy="206920"/>
            <a:chOff x="165934" y="2084502"/>
            <a:chExt cx="979636" cy="930947"/>
          </a:xfrm>
          <a:solidFill>
            <a:schemeClr val="tx1">
              <a:lumMod val="60000"/>
              <a:lumOff val="40000"/>
            </a:schemeClr>
          </a:solidFill>
        </p:grpSpPr>
        <p:sp>
          <p:nvSpPr>
            <p:cNvPr id="136" name="Rectangle 135">
              <a:extLst>
                <a:ext uri="{FF2B5EF4-FFF2-40B4-BE49-F238E27FC236}">
                  <a16:creationId xmlns:a16="http://schemas.microsoft.com/office/drawing/2014/main" id="{92EF202F-C0BC-4755-951D-60F27D88B15F}"/>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900" kern="0" err="1">
                <a:noFill/>
                <a:latin typeface="Segoe UI Light"/>
              </a:endParaRPr>
            </a:p>
          </p:txBody>
        </p:sp>
        <p:sp>
          <p:nvSpPr>
            <p:cNvPr id="137" name="TextBox 136">
              <a:extLst>
                <a:ext uri="{FF2B5EF4-FFF2-40B4-BE49-F238E27FC236}">
                  <a16:creationId xmlns:a16="http://schemas.microsoft.com/office/drawing/2014/main" id="{3290F69D-D50B-4DC7-A9E6-2DD869145685}"/>
                </a:ext>
              </a:extLst>
            </p:cNvPr>
            <p:cNvSpPr txBox="1"/>
            <p:nvPr/>
          </p:nvSpPr>
          <p:spPr>
            <a:xfrm>
              <a:off x="165934" y="2269571"/>
              <a:ext cx="979636" cy="560809"/>
            </a:xfrm>
            <a:prstGeom prst="rect">
              <a:avLst/>
            </a:prstGeom>
            <a:grpFill/>
          </p:spPr>
          <p:txBody>
            <a:bodyPr wrap="square" lIns="0" tIns="0" rIns="0" bIns="0" rtlCol="0" anchor="ctr">
              <a:spAutoFit/>
            </a:bodyPr>
            <a:lstStyle/>
            <a:p>
              <a:pPr algn="ctr" defTabSz="914287">
                <a:lnSpc>
                  <a:spcPct val="90000"/>
                </a:lnSpc>
                <a:defRPr/>
              </a:pPr>
              <a:r>
                <a:rPr lang="en-US" sz="9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Management Group &amp; Subscription Organization</a:t>
              </a:r>
            </a:p>
          </p:txBody>
        </p:sp>
      </p:grpSp>
      <p:grpSp>
        <p:nvGrpSpPr>
          <p:cNvPr id="138" name="Group 137">
            <a:extLst>
              <a:ext uri="{FF2B5EF4-FFF2-40B4-BE49-F238E27FC236}">
                <a16:creationId xmlns:a16="http://schemas.microsoft.com/office/drawing/2014/main" id="{855E5160-F414-4F2B-9307-42CAD4F7FC82}"/>
              </a:ext>
            </a:extLst>
          </p:cNvPr>
          <p:cNvGrpSpPr/>
          <p:nvPr/>
        </p:nvGrpSpPr>
        <p:grpSpPr>
          <a:xfrm>
            <a:off x="4296019" y="3793779"/>
            <a:ext cx="5890969" cy="206920"/>
            <a:chOff x="165934" y="2084502"/>
            <a:chExt cx="979636" cy="930947"/>
          </a:xfrm>
          <a:solidFill>
            <a:schemeClr val="tx1">
              <a:lumMod val="60000"/>
              <a:lumOff val="40000"/>
            </a:schemeClr>
          </a:solidFill>
        </p:grpSpPr>
        <p:sp>
          <p:nvSpPr>
            <p:cNvPr id="139" name="Rectangle 138">
              <a:extLst>
                <a:ext uri="{FF2B5EF4-FFF2-40B4-BE49-F238E27FC236}">
                  <a16:creationId xmlns:a16="http://schemas.microsoft.com/office/drawing/2014/main" id="{FC8AC754-0025-42E6-A62D-3508E9523DFF}"/>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900" kern="0" err="1">
                <a:noFill/>
                <a:latin typeface="Segoe UI Light"/>
              </a:endParaRPr>
            </a:p>
          </p:txBody>
        </p:sp>
        <p:sp>
          <p:nvSpPr>
            <p:cNvPr id="140" name="TextBox 139">
              <a:extLst>
                <a:ext uri="{FF2B5EF4-FFF2-40B4-BE49-F238E27FC236}">
                  <a16:creationId xmlns:a16="http://schemas.microsoft.com/office/drawing/2014/main" id="{48C07367-DCE1-47D3-8A6A-4DB157F576CD}"/>
                </a:ext>
              </a:extLst>
            </p:cNvPr>
            <p:cNvSpPr txBox="1"/>
            <p:nvPr/>
          </p:nvSpPr>
          <p:spPr>
            <a:xfrm>
              <a:off x="165934" y="2269571"/>
              <a:ext cx="979636" cy="560809"/>
            </a:xfrm>
            <a:prstGeom prst="rect">
              <a:avLst/>
            </a:prstGeom>
            <a:grpFill/>
          </p:spPr>
          <p:txBody>
            <a:bodyPr wrap="square" lIns="0" tIns="0" rIns="0" bIns="0" rtlCol="0" anchor="ctr">
              <a:spAutoFit/>
            </a:bodyPr>
            <a:lstStyle/>
            <a:p>
              <a:pPr algn="ctr" defTabSz="914287">
                <a:lnSpc>
                  <a:spcPct val="90000"/>
                </a:lnSpc>
                <a:defRPr/>
              </a:pPr>
              <a:r>
                <a:rPr lang="en-US" sz="9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Network Topology &amp; Connectivity</a:t>
              </a:r>
            </a:p>
          </p:txBody>
        </p:sp>
      </p:grpSp>
      <p:grpSp>
        <p:nvGrpSpPr>
          <p:cNvPr id="141" name="Group 140">
            <a:extLst>
              <a:ext uri="{FF2B5EF4-FFF2-40B4-BE49-F238E27FC236}">
                <a16:creationId xmlns:a16="http://schemas.microsoft.com/office/drawing/2014/main" id="{3BEBC4C8-7E64-4B01-9171-AD9D7AD34045}"/>
              </a:ext>
            </a:extLst>
          </p:cNvPr>
          <p:cNvGrpSpPr/>
          <p:nvPr/>
        </p:nvGrpSpPr>
        <p:grpSpPr>
          <a:xfrm>
            <a:off x="4296019" y="4039115"/>
            <a:ext cx="5890969" cy="206920"/>
            <a:chOff x="165934" y="2084502"/>
            <a:chExt cx="979636" cy="930947"/>
          </a:xfrm>
          <a:solidFill>
            <a:schemeClr val="tx1">
              <a:lumMod val="60000"/>
              <a:lumOff val="40000"/>
            </a:schemeClr>
          </a:solidFill>
        </p:grpSpPr>
        <p:sp>
          <p:nvSpPr>
            <p:cNvPr id="142" name="Rectangle 141">
              <a:extLst>
                <a:ext uri="{FF2B5EF4-FFF2-40B4-BE49-F238E27FC236}">
                  <a16:creationId xmlns:a16="http://schemas.microsoft.com/office/drawing/2014/main" id="{37806A5A-FB3A-4780-9459-CF3CD06EACBC}"/>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900" kern="0">
                <a:noFill/>
                <a:latin typeface="Segoe UI Light"/>
              </a:endParaRPr>
            </a:p>
          </p:txBody>
        </p:sp>
        <p:sp>
          <p:nvSpPr>
            <p:cNvPr id="143" name="TextBox 142">
              <a:extLst>
                <a:ext uri="{FF2B5EF4-FFF2-40B4-BE49-F238E27FC236}">
                  <a16:creationId xmlns:a16="http://schemas.microsoft.com/office/drawing/2014/main" id="{029F0F8F-7BD3-488A-8A68-D2364F0D53EA}"/>
                </a:ext>
              </a:extLst>
            </p:cNvPr>
            <p:cNvSpPr txBox="1"/>
            <p:nvPr/>
          </p:nvSpPr>
          <p:spPr>
            <a:xfrm>
              <a:off x="165934" y="2269571"/>
              <a:ext cx="979636" cy="560809"/>
            </a:xfrm>
            <a:prstGeom prst="rect">
              <a:avLst/>
            </a:prstGeom>
            <a:grpFill/>
          </p:spPr>
          <p:txBody>
            <a:bodyPr wrap="square" lIns="0" tIns="0" rIns="0" bIns="0" rtlCol="0" anchor="ctr">
              <a:spAutoFit/>
            </a:bodyPr>
            <a:lstStyle/>
            <a:p>
              <a:pPr algn="ctr" defTabSz="914287">
                <a:lnSpc>
                  <a:spcPct val="90000"/>
                </a:lnSpc>
                <a:defRPr/>
              </a:pPr>
              <a:r>
                <a:rPr lang="en-US" sz="9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Management &amp; Monitoring</a:t>
              </a:r>
            </a:p>
          </p:txBody>
        </p:sp>
      </p:grpSp>
      <p:grpSp>
        <p:nvGrpSpPr>
          <p:cNvPr id="84" name="Group 83">
            <a:extLst>
              <a:ext uri="{FF2B5EF4-FFF2-40B4-BE49-F238E27FC236}">
                <a16:creationId xmlns:a16="http://schemas.microsoft.com/office/drawing/2014/main" id="{3DF552DA-8576-450C-8AD1-08B1222F00BF}"/>
              </a:ext>
            </a:extLst>
          </p:cNvPr>
          <p:cNvGrpSpPr/>
          <p:nvPr/>
        </p:nvGrpSpPr>
        <p:grpSpPr>
          <a:xfrm>
            <a:off x="4296019" y="3303107"/>
            <a:ext cx="5890969" cy="206920"/>
            <a:chOff x="165934" y="2084502"/>
            <a:chExt cx="979636" cy="930947"/>
          </a:xfrm>
          <a:solidFill>
            <a:schemeClr val="tx1">
              <a:lumMod val="60000"/>
              <a:lumOff val="40000"/>
            </a:schemeClr>
          </a:solidFill>
        </p:grpSpPr>
        <p:sp>
          <p:nvSpPr>
            <p:cNvPr id="85" name="Rectangle 84">
              <a:extLst>
                <a:ext uri="{FF2B5EF4-FFF2-40B4-BE49-F238E27FC236}">
                  <a16:creationId xmlns:a16="http://schemas.microsoft.com/office/drawing/2014/main" id="{422E86F6-6058-4520-9788-8E36D86BE684}"/>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900" kern="0" err="1">
                <a:noFill/>
                <a:latin typeface="Segoe UI Light"/>
              </a:endParaRPr>
            </a:p>
          </p:txBody>
        </p:sp>
        <p:sp>
          <p:nvSpPr>
            <p:cNvPr id="86" name="TextBox 85">
              <a:extLst>
                <a:ext uri="{FF2B5EF4-FFF2-40B4-BE49-F238E27FC236}">
                  <a16:creationId xmlns:a16="http://schemas.microsoft.com/office/drawing/2014/main" id="{8F2522AB-0916-4EC4-8C17-B89470DD107A}"/>
                </a:ext>
              </a:extLst>
            </p:cNvPr>
            <p:cNvSpPr txBox="1"/>
            <p:nvPr/>
          </p:nvSpPr>
          <p:spPr>
            <a:xfrm>
              <a:off x="165934" y="2269571"/>
              <a:ext cx="979636" cy="560809"/>
            </a:xfrm>
            <a:prstGeom prst="rect">
              <a:avLst/>
            </a:prstGeom>
            <a:grpFill/>
          </p:spPr>
          <p:txBody>
            <a:bodyPr wrap="square" lIns="0" tIns="0" rIns="0" bIns="0" rtlCol="0" anchor="ctr">
              <a:spAutoFit/>
            </a:bodyPr>
            <a:lstStyle/>
            <a:p>
              <a:pPr algn="ctr" defTabSz="914287">
                <a:lnSpc>
                  <a:spcPct val="90000"/>
                </a:lnSpc>
                <a:defRPr/>
              </a:pPr>
              <a:r>
                <a:rPr lang="en-US" sz="900" b="1" dirty="0">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Identity &amp; Access Management</a:t>
              </a:r>
            </a:p>
          </p:txBody>
        </p:sp>
      </p:grpSp>
      <p:grpSp>
        <p:nvGrpSpPr>
          <p:cNvPr id="87" name="Group 86">
            <a:extLst>
              <a:ext uri="{FF2B5EF4-FFF2-40B4-BE49-F238E27FC236}">
                <a16:creationId xmlns:a16="http://schemas.microsoft.com/office/drawing/2014/main" id="{17DD4895-B321-4983-8A0C-8739B1A3BEF2}"/>
              </a:ext>
            </a:extLst>
          </p:cNvPr>
          <p:cNvGrpSpPr/>
          <p:nvPr/>
        </p:nvGrpSpPr>
        <p:grpSpPr>
          <a:xfrm>
            <a:off x="4296019" y="3057771"/>
            <a:ext cx="5890969" cy="206920"/>
            <a:chOff x="165934" y="2084502"/>
            <a:chExt cx="979636" cy="930947"/>
          </a:xfrm>
          <a:solidFill>
            <a:schemeClr val="tx1">
              <a:lumMod val="60000"/>
              <a:lumOff val="40000"/>
            </a:schemeClr>
          </a:solidFill>
        </p:grpSpPr>
        <p:sp>
          <p:nvSpPr>
            <p:cNvPr id="88" name="Rectangle 87">
              <a:extLst>
                <a:ext uri="{FF2B5EF4-FFF2-40B4-BE49-F238E27FC236}">
                  <a16:creationId xmlns:a16="http://schemas.microsoft.com/office/drawing/2014/main" id="{0DFEF55D-C3D4-479B-8E32-08050A00E250}"/>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900" kern="0" err="1">
                <a:noFill/>
                <a:latin typeface="Segoe UI Light"/>
              </a:endParaRPr>
            </a:p>
          </p:txBody>
        </p:sp>
        <p:sp>
          <p:nvSpPr>
            <p:cNvPr id="89" name="TextBox 88">
              <a:extLst>
                <a:ext uri="{FF2B5EF4-FFF2-40B4-BE49-F238E27FC236}">
                  <a16:creationId xmlns:a16="http://schemas.microsoft.com/office/drawing/2014/main" id="{FE04B1EA-F091-41A1-825F-A4C66C07B16F}"/>
                </a:ext>
              </a:extLst>
            </p:cNvPr>
            <p:cNvSpPr txBox="1"/>
            <p:nvPr/>
          </p:nvSpPr>
          <p:spPr>
            <a:xfrm>
              <a:off x="165934" y="2269571"/>
              <a:ext cx="979636" cy="560809"/>
            </a:xfrm>
            <a:prstGeom prst="rect">
              <a:avLst/>
            </a:prstGeom>
            <a:grpFill/>
          </p:spPr>
          <p:txBody>
            <a:bodyPr wrap="square" lIns="0" tIns="0" rIns="0" bIns="0" rtlCol="0" anchor="ctr">
              <a:spAutoFit/>
            </a:bodyPr>
            <a:lstStyle/>
            <a:p>
              <a:pPr algn="ctr" defTabSz="914287">
                <a:lnSpc>
                  <a:spcPct val="90000"/>
                </a:lnSpc>
                <a:defRPr/>
              </a:pPr>
              <a:r>
                <a:rPr lang="en-US" sz="9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Enterprise Enrolment &amp; Azure AD Tenants</a:t>
              </a:r>
            </a:p>
          </p:txBody>
        </p:sp>
      </p:grpSp>
      <p:grpSp>
        <p:nvGrpSpPr>
          <p:cNvPr id="103" name="Group 102">
            <a:extLst>
              <a:ext uri="{FF2B5EF4-FFF2-40B4-BE49-F238E27FC236}">
                <a16:creationId xmlns:a16="http://schemas.microsoft.com/office/drawing/2014/main" id="{07555704-3280-4573-925A-D61FC02946E1}"/>
              </a:ext>
            </a:extLst>
          </p:cNvPr>
          <p:cNvGrpSpPr/>
          <p:nvPr/>
        </p:nvGrpSpPr>
        <p:grpSpPr>
          <a:xfrm>
            <a:off x="4296019" y="4284451"/>
            <a:ext cx="5890969" cy="206920"/>
            <a:chOff x="165934" y="2084502"/>
            <a:chExt cx="979636" cy="930947"/>
          </a:xfrm>
          <a:solidFill>
            <a:schemeClr val="tx1">
              <a:lumMod val="60000"/>
              <a:lumOff val="40000"/>
            </a:schemeClr>
          </a:solidFill>
        </p:grpSpPr>
        <p:sp>
          <p:nvSpPr>
            <p:cNvPr id="104" name="Rectangle 103">
              <a:extLst>
                <a:ext uri="{FF2B5EF4-FFF2-40B4-BE49-F238E27FC236}">
                  <a16:creationId xmlns:a16="http://schemas.microsoft.com/office/drawing/2014/main" id="{AEE90CF5-8064-4210-A812-5692F2DC3D16}"/>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900" kern="0">
                <a:noFill/>
                <a:latin typeface="Segoe UI Light"/>
              </a:endParaRPr>
            </a:p>
          </p:txBody>
        </p:sp>
        <p:sp>
          <p:nvSpPr>
            <p:cNvPr id="153" name="TextBox 152">
              <a:extLst>
                <a:ext uri="{FF2B5EF4-FFF2-40B4-BE49-F238E27FC236}">
                  <a16:creationId xmlns:a16="http://schemas.microsoft.com/office/drawing/2014/main" id="{26995CBC-3521-405D-B15A-2771CF3423BD}"/>
                </a:ext>
              </a:extLst>
            </p:cNvPr>
            <p:cNvSpPr txBox="1"/>
            <p:nvPr/>
          </p:nvSpPr>
          <p:spPr>
            <a:xfrm>
              <a:off x="165934" y="2269571"/>
              <a:ext cx="979636" cy="560809"/>
            </a:xfrm>
            <a:prstGeom prst="rect">
              <a:avLst/>
            </a:prstGeom>
            <a:grpFill/>
          </p:spPr>
          <p:txBody>
            <a:bodyPr wrap="square" lIns="0" tIns="0" rIns="0" bIns="0" rtlCol="0" anchor="ctr">
              <a:spAutoFit/>
            </a:bodyPr>
            <a:lstStyle/>
            <a:p>
              <a:pPr algn="ctr" defTabSz="914287">
                <a:lnSpc>
                  <a:spcPct val="90000"/>
                </a:lnSpc>
                <a:defRPr/>
              </a:pPr>
              <a:r>
                <a:rPr lang="en-US" sz="9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Business Continuity &amp; Disaster Recovery</a:t>
              </a:r>
            </a:p>
          </p:txBody>
        </p:sp>
      </p:grpSp>
      <p:grpSp>
        <p:nvGrpSpPr>
          <p:cNvPr id="158" name="Group 157">
            <a:extLst>
              <a:ext uri="{FF2B5EF4-FFF2-40B4-BE49-F238E27FC236}">
                <a16:creationId xmlns:a16="http://schemas.microsoft.com/office/drawing/2014/main" id="{EAE3C81E-F8AE-449B-917A-EE9318A813B2}"/>
              </a:ext>
            </a:extLst>
          </p:cNvPr>
          <p:cNvGrpSpPr/>
          <p:nvPr/>
        </p:nvGrpSpPr>
        <p:grpSpPr>
          <a:xfrm>
            <a:off x="4296019" y="4531531"/>
            <a:ext cx="5890969" cy="206920"/>
            <a:chOff x="165934" y="2084502"/>
            <a:chExt cx="979636" cy="930947"/>
          </a:xfrm>
          <a:solidFill>
            <a:schemeClr val="tx1">
              <a:lumMod val="60000"/>
              <a:lumOff val="40000"/>
            </a:schemeClr>
          </a:solidFill>
        </p:grpSpPr>
        <p:sp>
          <p:nvSpPr>
            <p:cNvPr id="159" name="Rectangle 158">
              <a:extLst>
                <a:ext uri="{FF2B5EF4-FFF2-40B4-BE49-F238E27FC236}">
                  <a16:creationId xmlns:a16="http://schemas.microsoft.com/office/drawing/2014/main" id="{65E5C450-9C02-4C29-8691-F9E609B41B55}"/>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900" kern="0">
                <a:noFill/>
                <a:latin typeface="Segoe UI Light"/>
              </a:endParaRPr>
            </a:p>
          </p:txBody>
        </p:sp>
        <p:sp>
          <p:nvSpPr>
            <p:cNvPr id="160" name="TextBox 159">
              <a:extLst>
                <a:ext uri="{FF2B5EF4-FFF2-40B4-BE49-F238E27FC236}">
                  <a16:creationId xmlns:a16="http://schemas.microsoft.com/office/drawing/2014/main" id="{9DE24E53-6B7F-4C65-B9C1-D129249F0BB9}"/>
                </a:ext>
              </a:extLst>
            </p:cNvPr>
            <p:cNvSpPr txBox="1"/>
            <p:nvPr/>
          </p:nvSpPr>
          <p:spPr>
            <a:xfrm>
              <a:off x="165934" y="2269571"/>
              <a:ext cx="979636" cy="560809"/>
            </a:xfrm>
            <a:prstGeom prst="rect">
              <a:avLst/>
            </a:prstGeom>
            <a:grpFill/>
          </p:spPr>
          <p:txBody>
            <a:bodyPr wrap="square" lIns="0" tIns="0" rIns="0" bIns="0" rtlCol="0" anchor="ctr">
              <a:spAutoFit/>
            </a:bodyPr>
            <a:lstStyle/>
            <a:p>
              <a:pPr algn="ctr" defTabSz="914287">
                <a:lnSpc>
                  <a:spcPct val="90000"/>
                </a:lnSpc>
                <a:defRPr/>
              </a:pPr>
              <a:r>
                <a:rPr lang="en-US" sz="9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Security, Governance &amp; Compliance</a:t>
              </a:r>
            </a:p>
          </p:txBody>
        </p:sp>
      </p:grpSp>
      <p:grpSp>
        <p:nvGrpSpPr>
          <p:cNvPr id="161" name="Group 160">
            <a:extLst>
              <a:ext uri="{FF2B5EF4-FFF2-40B4-BE49-F238E27FC236}">
                <a16:creationId xmlns:a16="http://schemas.microsoft.com/office/drawing/2014/main" id="{227DBD86-6EE0-4264-9A87-63F079BB8790}"/>
              </a:ext>
            </a:extLst>
          </p:cNvPr>
          <p:cNvGrpSpPr/>
          <p:nvPr/>
        </p:nvGrpSpPr>
        <p:grpSpPr>
          <a:xfrm>
            <a:off x="4296019" y="4775121"/>
            <a:ext cx="5890969" cy="206920"/>
            <a:chOff x="165934" y="2084502"/>
            <a:chExt cx="979636" cy="930947"/>
          </a:xfrm>
          <a:solidFill>
            <a:srgbClr val="C00000"/>
          </a:solidFill>
        </p:grpSpPr>
        <p:sp>
          <p:nvSpPr>
            <p:cNvPr id="162" name="Rectangle 161">
              <a:extLst>
                <a:ext uri="{FF2B5EF4-FFF2-40B4-BE49-F238E27FC236}">
                  <a16:creationId xmlns:a16="http://schemas.microsoft.com/office/drawing/2014/main" id="{3BA9207B-9270-481D-8BAB-7F770E406331}"/>
                </a:ext>
              </a:extLst>
            </p:cNvPr>
            <p:cNvSpPr/>
            <p:nvPr/>
          </p:nvSpPr>
          <p:spPr bwMode="auto">
            <a:xfrm>
              <a:off x="165934" y="2084502"/>
              <a:ext cx="979636" cy="930947"/>
            </a:xfrm>
            <a:prstGeom prst="rect">
              <a:avLst/>
            </a:prstGeom>
            <a:grpFill/>
            <a:ln w="10795" cap="flat" cmpd="sng" algn="ctr">
              <a:noFill/>
              <a:prstDash val="soli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defRPr/>
              </a:pPr>
              <a:endParaRPr lang="en-US" sz="900" kern="0">
                <a:noFill/>
                <a:latin typeface="Segoe UI Light"/>
              </a:endParaRPr>
            </a:p>
          </p:txBody>
        </p:sp>
        <p:sp>
          <p:nvSpPr>
            <p:cNvPr id="163" name="TextBox 162">
              <a:extLst>
                <a:ext uri="{FF2B5EF4-FFF2-40B4-BE49-F238E27FC236}">
                  <a16:creationId xmlns:a16="http://schemas.microsoft.com/office/drawing/2014/main" id="{D68D7A6F-EFCE-4083-A922-BC3A0A848188}"/>
                </a:ext>
              </a:extLst>
            </p:cNvPr>
            <p:cNvSpPr txBox="1"/>
            <p:nvPr/>
          </p:nvSpPr>
          <p:spPr>
            <a:xfrm>
              <a:off x="165934" y="2269571"/>
              <a:ext cx="979636" cy="560809"/>
            </a:xfrm>
            <a:prstGeom prst="rect">
              <a:avLst/>
            </a:prstGeom>
            <a:grpFill/>
          </p:spPr>
          <p:txBody>
            <a:bodyPr wrap="square" lIns="0" tIns="0" rIns="0" bIns="0" rtlCol="0" anchor="ctr">
              <a:spAutoFit/>
            </a:bodyPr>
            <a:lstStyle/>
            <a:p>
              <a:pPr algn="ctr" defTabSz="914287">
                <a:lnSpc>
                  <a:spcPct val="90000"/>
                </a:lnSpc>
                <a:defRPr/>
              </a:pPr>
              <a:r>
                <a:rPr lang="en-US" sz="900" b="1">
                  <a:gradFill>
                    <a:gsLst>
                      <a:gs pos="93805">
                        <a:srgbClr val="FFFFFF"/>
                      </a:gs>
                      <a:gs pos="80531">
                        <a:srgbClr val="FFFFFF"/>
                      </a:gs>
                    </a:gsLst>
                    <a:lin ang="5400000" scaled="1"/>
                  </a:gradFill>
                  <a:latin typeface="Segoe UI" panose="020B0502040204020203" pitchFamily="34" charset="0"/>
                  <a:cs typeface="Segoe UI" panose="020B0502040204020203" pitchFamily="34" charset="0"/>
                </a:rPr>
                <a:t>Platform Automation &amp; DevOps (Optional – Highly Recommended)</a:t>
              </a:r>
            </a:p>
          </p:txBody>
        </p:sp>
      </p:grpSp>
    </p:spTree>
    <p:extLst>
      <p:ext uri="{BB962C8B-B14F-4D97-AF65-F5344CB8AC3E}">
        <p14:creationId xmlns:p14="http://schemas.microsoft.com/office/powerpoint/2010/main" val="1172271651"/>
      </p:ext>
    </p:extLst>
  </p:cSld>
  <p:clrMapOvr>
    <a:masterClrMapping/>
  </p:clrMapOvr>
  <p:transition advClick="0" advTm="166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1EE14-1D26-4900-83D9-2D8AC88432ED}"/>
              </a:ext>
            </a:extLst>
          </p:cNvPr>
          <p:cNvSpPr>
            <a:spLocks noGrp="1"/>
          </p:cNvSpPr>
          <p:nvPr>
            <p:ph type="title"/>
          </p:nvPr>
        </p:nvSpPr>
        <p:spPr/>
        <p:txBody>
          <a:bodyPr/>
          <a:lstStyle/>
          <a:p>
            <a:r>
              <a:rPr lang="en-US"/>
              <a:t>1 - Review Final Design Document</a:t>
            </a:r>
          </a:p>
        </p:txBody>
      </p:sp>
      <p:sp>
        <p:nvSpPr>
          <p:cNvPr id="6" name="Content Placeholder 5">
            <a:extLst>
              <a:ext uri="{FF2B5EF4-FFF2-40B4-BE49-F238E27FC236}">
                <a16:creationId xmlns:a16="http://schemas.microsoft.com/office/drawing/2014/main" id="{6794E62D-2ED8-4F7B-AFD4-CDED046ED6EA}"/>
              </a:ext>
            </a:extLst>
          </p:cNvPr>
          <p:cNvSpPr>
            <a:spLocks noGrp="1"/>
          </p:cNvSpPr>
          <p:nvPr>
            <p:ph sz="quarter" idx="10"/>
          </p:nvPr>
        </p:nvSpPr>
        <p:spPr/>
        <p:txBody>
          <a:bodyPr/>
          <a:lstStyle/>
          <a:p>
            <a:endParaRPr lang="en-US"/>
          </a:p>
        </p:txBody>
      </p:sp>
      <p:sp>
        <p:nvSpPr>
          <p:cNvPr id="5" name="Text Placeholder 4">
            <a:extLst>
              <a:ext uri="{FF2B5EF4-FFF2-40B4-BE49-F238E27FC236}">
                <a16:creationId xmlns:a16="http://schemas.microsoft.com/office/drawing/2014/main" id="{9669AA97-2BB8-4AA3-8C2C-9EDE4560081B}"/>
              </a:ext>
            </a:extLst>
          </p:cNvPr>
          <p:cNvSpPr>
            <a:spLocks noGrp="1"/>
          </p:cNvSpPr>
          <p:nvPr>
            <p:ph type="body" sz="quarter" idx="11"/>
          </p:nvPr>
        </p:nvSpPr>
        <p:spPr/>
        <p:txBody>
          <a:bodyPr/>
          <a:lstStyle/>
          <a:p>
            <a:r>
              <a:rPr lang="en-US"/>
              <a:t>Reviewing Assessment and Design Workshop documents</a:t>
            </a:r>
          </a:p>
        </p:txBody>
      </p:sp>
    </p:spTree>
    <p:extLst>
      <p:ext uri="{BB962C8B-B14F-4D97-AF65-F5344CB8AC3E}">
        <p14:creationId xmlns:p14="http://schemas.microsoft.com/office/powerpoint/2010/main" val="27006536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1EE14-1D26-4900-83D9-2D8AC88432ED}"/>
              </a:ext>
            </a:extLst>
          </p:cNvPr>
          <p:cNvSpPr>
            <a:spLocks noGrp="1"/>
          </p:cNvSpPr>
          <p:nvPr>
            <p:ph type="title"/>
          </p:nvPr>
        </p:nvSpPr>
        <p:spPr>
          <a:xfrm>
            <a:off x="359016" y="2931082"/>
            <a:ext cx="11473970" cy="738664"/>
          </a:xfrm>
        </p:spPr>
        <p:txBody>
          <a:bodyPr/>
          <a:lstStyle/>
          <a:p>
            <a:r>
              <a:rPr lang="en-US"/>
              <a:t>2 - Prerequisites</a:t>
            </a:r>
          </a:p>
        </p:txBody>
      </p:sp>
      <p:sp>
        <p:nvSpPr>
          <p:cNvPr id="7" name="Content Placeholder 6">
            <a:extLst>
              <a:ext uri="{FF2B5EF4-FFF2-40B4-BE49-F238E27FC236}">
                <a16:creationId xmlns:a16="http://schemas.microsoft.com/office/drawing/2014/main" id="{2F9CAF11-8B24-4416-971A-D572F77B6948}"/>
              </a:ext>
            </a:extLst>
          </p:cNvPr>
          <p:cNvSpPr>
            <a:spLocks noGrp="1"/>
          </p:cNvSpPr>
          <p:nvPr>
            <p:ph sz="quarter" idx="10"/>
          </p:nvPr>
        </p:nvSpPr>
        <p:spPr/>
        <p:txBody>
          <a:bodyPr/>
          <a:lstStyle/>
          <a:p>
            <a:endParaRPr lang="en-US"/>
          </a:p>
        </p:txBody>
      </p:sp>
      <p:sp>
        <p:nvSpPr>
          <p:cNvPr id="5" name="Text Placeholder 4">
            <a:extLst>
              <a:ext uri="{FF2B5EF4-FFF2-40B4-BE49-F238E27FC236}">
                <a16:creationId xmlns:a16="http://schemas.microsoft.com/office/drawing/2014/main" id="{9669AA97-2BB8-4AA3-8C2C-9EDE4560081B}"/>
              </a:ext>
            </a:extLst>
          </p:cNvPr>
          <p:cNvSpPr>
            <a:spLocks noGrp="1"/>
          </p:cNvSpPr>
          <p:nvPr>
            <p:ph type="body" sz="quarter" idx="11"/>
          </p:nvPr>
        </p:nvSpPr>
        <p:spPr/>
        <p:txBody>
          <a:bodyPr/>
          <a:lstStyle/>
          <a:p>
            <a:r>
              <a:rPr lang="en-US"/>
              <a:t>Configuring Enterprise Enrolment, Create Subscriptions and elevate </a:t>
            </a:r>
            <a:r>
              <a:rPr lang="en-US" err="1"/>
              <a:t>AdminUser</a:t>
            </a:r>
            <a:endParaRPr lang="en-US"/>
          </a:p>
        </p:txBody>
      </p:sp>
    </p:spTree>
    <p:extLst>
      <p:ext uri="{BB962C8B-B14F-4D97-AF65-F5344CB8AC3E}">
        <p14:creationId xmlns:p14="http://schemas.microsoft.com/office/powerpoint/2010/main" val="40538732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900A96-5ED6-4DAF-A9CD-94F0893D1C7B}"/>
              </a:ext>
            </a:extLst>
          </p:cNvPr>
          <p:cNvSpPr>
            <a:spLocks noGrp="1"/>
          </p:cNvSpPr>
          <p:nvPr>
            <p:ph type="title"/>
          </p:nvPr>
        </p:nvSpPr>
        <p:spPr/>
        <p:txBody>
          <a:bodyPr/>
          <a:lstStyle/>
          <a:p>
            <a:r>
              <a:rPr lang="en-US"/>
              <a:t>Pre-requisites</a:t>
            </a:r>
          </a:p>
        </p:txBody>
      </p:sp>
      <p:sp>
        <p:nvSpPr>
          <p:cNvPr id="2" name="Content Placeholder 1">
            <a:extLst>
              <a:ext uri="{FF2B5EF4-FFF2-40B4-BE49-F238E27FC236}">
                <a16:creationId xmlns:a16="http://schemas.microsoft.com/office/drawing/2014/main" id="{0692E337-B1A9-4189-AFC3-3C24553CFDFB}"/>
              </a:ext>
            </a:extLst>
          </p:cNvPr>
          <p:cNvSpPr>
            <a:spLocks noGrp="1"/>
          </p:cNvSpPr>
          <p:nvPr>
            <p:ph sz="quarter" idx="11"/>
          </p:nvPr>
        </p:nvSpPr>
        <p:spPr>
          <a:xfrm>
            <a:off x="455995" y="1189178"/>
            <a:ext cx="11736005" cy="4836324"/>
          </a:xfrm>
        </p:spPr>
        <p:txBody>
          <a:bodyPr/>
          <a:lstStyle/>
          <a:p>
            <a:pPr marL="457200" indent="-457200">
              <a:lnSpc>
                <a:spcPct val="150000"/>
              </a:lnSpc>
              <a:buFont typeface="+mj-lt"/>
              <a:buAutoNum type="arabicPeriod"/>
            </a:pPr>
            <a:r>
              <a:rPr lang="en-US"/>
              <a:t>Create/Organize Departments and Accounts according to the Design Workshop decisions</a:t>
            </a:r>
          </a:p>
          <a:p>
            <a:pPr marL="228600" lvl="1" indent="0">
              <a:lnSpc>
                <a:spcPct val="150000"/>
              </a:lnSpc>
              <a:buNone/>
            </a:pPr>
            <a:r>
              <a:rPr lang="en-US">
                <a:hlinkClick r:id="rId2"/>
              </a:rPr>
              <a:t>https://docs.microsoft.com/en-us/azure/cost-management-billing/manage/ea-portal-get-started</a:t>
            </a:r>
            <a:r>
              <a:rPr lang="en-US"/>
              <a:t> </a:t>
            </a:r>
          </a:p>
          <a:p>
            <a:pPr marL="457200" indent="-457200">
              <a:lnSpc>
                <a:spcPct val="150000"/>
              </a:lnSpc>
              <a:buFont typeface="+mj-lt"/>
              <a:buAutoNum type="arabicPeriod"/>
            </a:pPr>
            <a:endParaRPr lang="en-US"/>
          </a:p>
          <a:p>
            <a:pPr marL="457200" indent="-457200">
              <a:lnSpc>
                <a:spcPct val="150000"/>
              </a:lnSpc>
              <a:buFont typeface="+mj-lt"/>
              <a:buAutoNum type="arabicPeriod"/>
            </a:pPr>
            <a:r>
              <a:rPr lang="en-US"/>
              <a:t>Create Azure Subscriptions</a:t>
            </a:r>
          </a:p>
          <a:p>
            <a:pPr marL="228600" lvl="1" indent="0">
              <a:lnSpc>
                <a:spcPct val="150000"/>
              </a:lnSpc>
              <a:buNone/>
            </a:pPr>
            <a:r>
              <a:rPr lang="en-US">
                <a:hlinkClick r:id="rId3"/>
              </a:rPr>
              <a:t>https://docs.microsoft.com/en-us/azure/cost-management-billing/manage/create-subscription</a:t>
            </a:r>
            <a:r>
              <a:rPr lang="en-US"/>
              <a:t> </a:t>
            </a:r>
          </a:p>
          <a:p>
            <a:pPr marL="457200" indent="-457200">
              <a:lnSpc>
                <a:spcPct val="150000"/>
              </a:lnSpc>
              <a:buFont typeface="+mj-lt"/>
              <a:buAutoNum type="arabicPeriod"/>
            </a:pPr>
            <a:endParaRPr lang="en-US"/>
          </a:p>
          <a:p>
            <a:pPr marL="457200" indent="-457200">
              <a:lnSpc>
                <a:spcPct val="150000"/>
              </a:lnSpc>
              <a:buFont typeface="+mj-lt"/>
              <a:buAutoNum type="arabicPeriod"/>
            </a:pPr>
            <a:r>
              <a:rPr lang="en-US"/>
              <a:t>Configure Azure permissions for ARM tenant deployments</a:t>
            </a:r>
          </a:p>
          <a:p>
            <a:pPr marL="228600" lvl="1" indent="0">
              <a:lnSpc>
                <a:spcPct val="150000"/>
              </a:lnSpc>
              <a:buNone/>
            </a:pPr>
            <a:r>
              <a:rPr lang="en-US">
                <a:hlinkClick r:id="rId4"/>
              </a:rPr>
              <a:t>https://github.com/Azure/Enterprise-Scale/blob/main/docs/EnterpriseScale-Setup-azure.md</a:t>
            </a:r>
            <a:r>
              <a:rPr lang="en-US"/>
              <a:t> </a:t>
            </a:r>
          </a:p>
        </p:txBody>
      </p:sp>
    </p:spTree>
    <p:extLst>
      <p:ext uri="{BB962C8B-B14F-4D97-AF65-F5344CB8AC3E}">
        <p14:creationId xmlns:p14="http://schemas.microsoft.com/office/powerpoint/2010/main" val="26839118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Custom 2">
      <a:dk1>
        <a:srgbClr val="3C3C41"/>
      </a:dk1>
      <a:lt1>
        <a:srgbClr val="FFFFFF"/>
      </a:lt1>
      <a:dk2>
        <a:srgbClr val="0078D3"/>
      </a:dk2>
      <a:lt2>
        <a:srgbClr val="FFFFFF"/>
      </a:lt2>
      <a:accent1>
        <a:srgbClr val="0078D3"/>
      </a:accent1>
      <a:accent2>
        <a:srgbClr val="000041"/>
      </a:accent2>
      <a:accent3>
        <a:srgbClr val="FF0000"/>
      </a:accent3>
      <a:accent4>
        <a:srgbClr val="008000"/>
      </a:accent4>
      <a:accent5>
        <a:srgbClr val="0078D3"/>
      </a:accent5>
      <a:accent6>
        <a:srgbClr val="75757A"/>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A5997EA-0E14-4EC8-A021-F51C2945CE4F}" vid="{74B5FEDC-2866-42AD-BCE0-7BEF6B5612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12DB734CAC46429CDE35839BF83CB7" ma:contentTypeVersion="24" ma:contentTypeDescription="Create a new document." ma:contentTypeScope="" ma:versionID="0c364197765e44e6ef61c2954071f10e">
  <xsd:schema xmlns:xsd="http://www.w3.org/2001/XMLSchema" xmlns:xs="http://www.w3.org/2001/XMLSchema" xmlns:p="http://schemas.microsoft.com/office/2006/metadata/properties" xmlns:ns1="http://schemas.microsoft.com/sharepoint/v3" xmlns:ns2="e051f109-40f0-40d8-b5d0-4f6fc7578ce5" xmlns:ns3="c2fe79a6-8abe-455d-ad41-5c60efd42c27" xmlns:ns4="230e9df3-be65-4c73-a93b-d1236ebd677e" targetNamespace="http://schemas.microsoft.com/office/2006/metadata/properties" ma:root="true" ma:fieldsID="6794936023b2a624b92ddb3204fa103f" ns1:_="" ns2:_="" ns3:_="" ns4:_="">
    <xsd:import namespace="http://schemas.microsoft.com/sharepoint/v3"/>
    <xsd:import namespace="e051f109-40f0-40d8-b5d0-4f6fc7578ce5"/>
    <xsd:import namespace="c2fe79a6-8abe-455d-ad41-5c60efd42c2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_Flow_SignoffStatus"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51f109-40f0-40d8-b5d0-4f6fc7578c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0" nillable="true" ma:displayName="Sign-off status" ma:internalName="Sign_x002d_off_x0020_status">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2fe79a6-8abe-455d-ad41-5c60efd42c2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12b3914-fd28-4b53-a746-fcfd87edfe12}" ma:internalName="TaxCatchAll" ma:showField="CatchAllData" ma:web="c2fe79a6-8abe-455d-ad41-5c60efd42c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Flow_SignoffStatus xmlns="e051f109-40f0-40d8-b5d0-4f6fc7578ce5" xsi:nil="true"/>
    <SharedWithUsers xmlns="c2fe79a6-8abe-455d-ad41-5c60efd42c27">
      <UserInfo>
        <DisplayName/>
        <AccountId xsi:nil="true"/>
        <AccountType/>
      </UserInfo>
    </SharedWithUsers>
    <lcf76f155ced4ddcb4097134ff3c332f xmlns="e051f109-40f0-40d8-b5d0-4f6fc7578ce5">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F4656-EDA9-4E62-BB59-933E86F0C5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51f109-40f0-40d8-b5d0-4f6fc7578ce5"/>
    <ds:schemaRef ds:uri="c2fe79a6-8abe-455d-ad41-5c60efd42c2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openxmlformats.org/package/2006/metadata/core-properties"/>
    <ds:schemaRef ds:uri="http://www.w3.org/XML/1998/namespace"/>
    <ds:schemaRef ds:uri="http://schemas.microsoft.com/office/infopath/2007/PartnerControls"/>
    <ds:schemaRef ds:uri="http://purl.org/dc/terms/"/>
    <ds:schemaRef ds:uri="c2fe79a6-8abe-455d-ad41-5c60efd42c27"/>
    <ds:schemaRef ds:uri="http://purl.org/dc/dcmitype/"/>
    <ds:schemaRef ds:uri="http://schemas.microsoft.com/office/2006/metadata/properties"/>
    <ds:schemaRef ds:uri="http://schemas.microsoft.com/office/2006/documentManagement/types"/>
    <ds:schemaRef ds:uri="230e9df3-be65-4c73-a93b-d1236ebd677e"/>
    <ds:schemaRef ds:uri="e051f109-40f0-40d8-b5d0-4f6fc7578ce5"/>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TotalTime>
  <Words>1481</Words>
  <Application>Microsoft Macintosh PowerPoint</Application>
  <PresentationFormat>Widescreen</PresentationFormat>
  <Paragraphs>207</Paragraphs>
  <Slides>23</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Arial</vt:lpstr>
      <vt:lpstr>Biome</vt:lpstr>
      <vt:lpstr>Calibri</vt:lpstr>
      <vt:lpstr>Calibri Light</vt:lpstr>
      <vt:lpstr>Consolas</vt:lpstr>
      <vt:lpstr>Roboto Condensed</vt:lpstr>
      <vt:lpstr>Segoe UI</vt:lpstr>
      <vt:lpstr>Segoe UI Light</vt:lpstr>
      <vt:lpstr>Segoe UI Semibold</vt:lpstr>
      <vt:lpstr>Segoe UI Semilight</vt:lpstr>
      <vt:lpstr>Wingdings</vt:lpstr>
      <vt:lpstr>White Template</vt:lpstr>
      <vt:lpstr>Office Theme</vt:lpstr>
      <vt:lpstr>Cloud Adoption Framework Enterprise Scale Landing Zone</vt:lpstr>
      <vt:lpstr>PowerPoint Presentation</vt:lpstr>
      <vt:lpstr>Introductions, Objectives and Agenda</vt:lpstr>
      <vt:lpstr>Introductions </vt:lpstr>
      <vt:lpstr>Objectives</vt:lpstr>
      <vt:lpstr>Agenda</vt:lpstr>
      <vt:lpstr>1 - Review Final Design Document</vt:lpstr>
      <vt:lpstr>2 - Prerequisites</vt:lpstr>
      <vt:lpstr>Pre-requisites</vt:lpstr>
      <vt:lpstr>Implementation steps</vt:lpstr>
      <vt:lpstr>3 - Deploy Reference Implementation</vt:lpstr>
      <vt:lpstr>Reference Implementation – Foundation Scenario</vt:lpstr>
      <vt:lpstr>Foundation Scenario - Implementation steps</vt:lpstr>
      <vt:lpstr>Reference Implementation Scenarios</vt:lpstr>
      <vt:lpstr>Implementation steps</vt:lpstr>
      <vt:lpstr>Enterprise-Scale</vt:lpstr>
      <vt:lpstr>Connectivity – Virtual WAN (optional)</vt:lpstr>
      <vt:lpstr>Connectivity – Hub &amp; Spoke (optional)</vt:lpstr>
      <vt:lpstr>4 - Closeout</vt:lpstr>
      <vt:lpstr>Implementation Results</vt:lpstr>
      <vt:lpstr>Recommended Next Steps</vt:lpstr>
      <vt:lpstr>Questions?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Information</dc:title>
  <dc:subject>&lt;Speech title here&gt;</dc:subject>
  <dc:creator>Rodrigo Santos (PFE)</dc:creator>
  <cp:keywords>Activate Azure;Azure;Secure Infrastructure;Enterprise Services;ASD;Premier</cp:keywords>
  <dc:description>Template: Ariel Butz; ZUM Communications
Formatting: 
Audience Type:</dc:description>
  <cp:lastModifiedBy>Arturo Quiroga</cp:lastModifiedBy>
  <cp:revision>6</cp:revision>
  <cp:lastPrinted>2019-12-31T05:17:06Z</cp:lastPrinted>
  <dcterms:created xsi:type="dcterms:W3CDTF">2019-07-24T09:59:08Z</dcterms:created>
  <dcterms:modified xsi:type="dcterms:W3CDTF">2022-02-08T17:37:54Z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0x0101002212DB734CAC46429CDE35839BF83CB7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ryzielin@microsoft.com</vt:lpwstr>
  </property>
  <property fmtid="{D5CDD505-2E9C-101B-9397-08002B2CF9AE}" pid="14" name="MSIP_Label_f42aa342-8706-4288-bd11-ebb85995028c_SetDate">
    <vt:lpwstr>2019-06-11T21:54:58.0332300Z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53588010-cc5b-4211-818f-65834fae4757</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9552600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ExtendedDescription">
    <vt:lpwstr/>
  </property>
  <property fmtid="{D5CDD505-2E9C-101B-9397-08002B2CF9AE}" pid="26" name="Mail Sent">
    <vt:bool>false</vt:bool>
  </property>
  <property fmtid="{D5CDD505-2E9C-101B-9397-08002B2CF9AE}" pid="27" name="Lead Signoff">
    <vt:bool>false</vt:bool>
  </property>
  <property fmtid="{D5CDD505-2E9C-101B-9397-08002B2CF9AE}" pid="28" name="Title URL">
    <vt:lpwstr>https://sirona.visualstudio.com/_workitems/edit/596746, https://sirona.visualstudio.com/_workitems/edit/596746</vt:lpwstr>
  </property>
  <property fmtid="{D5CDD505-2E9C-101B-9397-08002B2CF9AE}" pid="29" name="Title ID">
    <vt:r8>596746</vt:r8>
  </property>
  <property fmtid="{D5CDD505-2E9C-101B-9397-08002B2CF9AE}" pid="30" name="_SharedFileIndex">
    <vt:lpwstr/>
  </property>
  <property fmtid="{D5CDD505-2E9C-101B-9397-08002B2CF9AE}" pid="31" name="_SourceUrl">
    <vt:lpwstr/>
  </property>
  <property fmtid="{D5CDD505-2E9C-101B-9397-08002B2CF9AE}" pid="32" name="MediaServiceImageTags">
    <vt:lpwstr/>
  </property>
</Properties>
</file>